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0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59" r:id="rId3"/>
    <p:sldId id="320" r:id="rId4"/>
    <p:sldId id="329" r:id="rId5"/>
    <p:sldId id="288" r:id="rId6"/>
    <p:sldId id="291" r:id="rId7"/>
    <p:sldId id="318" r:id="rId8"/>
    <p:sldId id="325" r:id="rId9"/>
    <p:sldId id="293" r:id="rId10"/>
    <p:sldId id="306" r:id="rId11"/>
    <p:sldId id="292" r:id="rId12"/>
    <p:sldId id="307" r:id="rId13"/>
    <p:sldId id="294" r:id="rId14"/>
    <p:sldId id="308" r:id="rId15"/>
    <p:sldId id="324" r:id="rId16"/>
    <p:sldId id="295" r:id="rId17"/>
    <p:sldId id="309" r:id="rId18"/>
    <p:sldId id="319" r:id="rId19"/>
    <p:sldId id="297" r:id="rId20"/>
    <p:sldId id="310" r:id="rId21"/>
    <p:sldId id="323" r:id="rId22"/>
    <p:sldId id="298" r:id="rId23"/>
    <p:sldId id="311" r:id="rId24"/>
    <p:sldId id="327" r:id="rId25"/>
    <p:sldId id="326" r:id="rId26"/>
    <p:sldId id="328" r:id="rId27"/>
    <p:sldId id="312" r:id="rId28"/>
    <p:sldId id="313" r:id="rId29"/>
  </p:sldIdLst>
  <p:sldSz cx="9144000" cy="5143500" type="screen16x9"/>
  <p:notesSz cx="6858000" cy="9144000"/>
  <p:embeddedFontLst>
    <p:embeddedFont>
      <p:font typeface="SetoFont" panose="02000600000000000000" pitchFamily="2" charset="-120"/>
      <p:regular r:id="rId31"/>
    </p:embeddedFont>
    <p:embeddedFont>
      <p:font typeface="ABeeZee" panose="02020500000000000000" charset="0"/>
      <p:regular r:id="rId32"/>
      <p:italic r:id="rId33"/>
    </p:embeddedFont>
    <p:embeddedFont>
      <p:font typeface="Sniglet" panose="02020500000000000000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89BDDEB-A5B6-4134-89C6-5BFBCE9B9A6B}">
  <a:tblStyle styleId="{589BDDEB-A5B6-4134-89C6-5BFBCE9B9A6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45" autoAdjust="0"/>
    <p:restoredTop sz="94660"/>
  </p:normalViewPr>
  <p:slideViewPr>
    <p:cSldViewPr snapToGrid="0">
      <p:cViewPr>
        <p:scale>
          <a:sx n="112" d="100"/>
          <a:sy n="112" d="100"/>
        </p:scale>
        <p:origin x="72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7:23:07.5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6489 8940 0,'10'0'422,"-1"0"-407,0 0-15,28 0 31,-27 0-15,8 0 0,19 0-1,-27 0 1,8 0 0,-9 0-1,19 0 1,-19 0-1,10 0 1,0 0 15,-1 0-15,-9 0 0,1 0-1,8 0 1,-8 0-1,8 0 1,10 0 0,-19 0-1,10 0 1,-10 0 0,38 0-1,-20 0 1,-17 0-1,8 0 1,10 0 0,0 0 15,-19 0-15,10 0-1,-10 0-15,19 0 16,-19 0-1,10 0 1,9 0 0,-10 0-1,-8 0 1,8 0 0,1 0-1,9 0 1,-10 0-1,1-9 1,8 9 0,-8 0 15,0 0-15,8-10-1,-8 10 1,0 0-1,18 0 1,-19 0 0,10 0-1,-9 0 1,9 0 0,-1 0-1,-8-9 1,0 0-1,8 9 1,-8 0 0,0 0 15,-1 0-15,10 0-1,-9 0 1,-1 0-1,19-10 1,-9 10 0,-9 0-1,9 0 1,-1 0 0,10 0-1,-18 0 1,9 0-1,0 0 1,-10 0 0,1 0 15,-10 0-31,19 0 16,-19 0-1,1 0 1,8 0-1,1 0 1,-1 0 0,-8 0-1,8 0 1,-9 0 0,1 0-1,-10 10 1,9-10-16,10 0 31,-10 0-31,-9 9 16,9-9 15,-9 9 47,0 1-62,9-10 624,1 0-640,-1 0 16,10 0 15,-1 0-15,1 0-1,-10 0 1,0 0-16,1 0 16,17 0-1,-17 0 1,18 0 0,-19 0-1,19 0 1,-10 0-1,1 0 1,-10 0 0,10 0 15,-1 0-15,-8 0-1,-1 0 1,9 0-1,-8 0 1,8 0 0,-9 0-1,1 0 1,8 0 0,1 0-1,-1-10 1,10 10-1,-9 0 1,9 0 0,-10 0-1,29 0 17,-29 0-17,1 0 1,18 0-1,-18 0 1,-10 0 0,9 0-1,10 0 1,-9 0 0,-10 0-1,0 0 1,19 0-1,-9 0 1,-10 0 0,10 0-1,-10 0 17,19 0-17,-10 0 1,1 0-1,9 0 1,-19 0 0,19 0-1,-10 0 1,10 0 0,-9 0-1,-1 0 1,10 0-1,-9 0 1,9 0 15,-19 0-31,19 0 32,-10 0-17,10 10 1,-9-10-1,-1 0 1,1 0 0,9 0-1,-19 0 1,10 0 0,18 0-1,-19 0 1,-8 0-1,18 0 1,-10 0 0,1 9 15,-10-9-15,10 18-1,8-18 1,-17 0-1,8 0 1,1 0 0,-1 0-1,-8 0 1,8 0 0,-9 0-1,1 0 1,-1 0-1,19 0 1,-10 0 0,-8 0 15,-1 10-15,0-10-16,10 0 15,-10 0 1,0 9-1,1-9 1,-1 0 0,0 0-1,1 0 1,-1 0 0,9 0-1,-8 0 1,-1 0-1,0 0 1,1 0 0,-1 0 15,0 0-15,10 0-1,-10 0 1,0 0-1,1 0 1,-1 0 0,0 9 15,0-9-15,10 0 15,-10 0 16,1 0 0,-1 0-1,0 0-30,0 0 31,1 0-31,8 0-1,-8 0 1,-1 0 15,0 0-15,0 0 31,1 0-16,-10 10 63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1:45.1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5217 9237 0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1:46.1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5143 9190 0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1:53.9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4233 10787 0,'10'0'344,"8"0"-329,10 0 17,-9 0-17,8 0 1,-8 0 15,0 10-15,-1-10-1,1 0 1,9 0 0,-1 0-1,-8 0 1,-10 0-1,1 0 1,-1 0 203,19 0-204,-10 0 1,1 0 0,37 0-1,-10 0 1,-27 0 0,18 0-1,9 0 1,-27 0-1,-10 0 32,0 0 235,0 0-267,10 0 16,-10 0-15,10 0 0,-1 0-1,-8 0 1,18 0 15,-19 0-31,0 0 16,0 0 328,1 0 312,-1 0-609,0 0-32,10 0 32,-10 0 31,0 0-62,1 0 0,-1 0 577,0 0-546,1 0 1266,8 0-1313,1 0 15,-10 0 1,0 0 0,10 0 15,-1 0 0,1 0-15,-10 0-1,1 0 1,-1 0 359,28 0-359,-9 18-16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2:26.7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4178 1708 0,'9'0'422,"0"0"-407,0 0 1,1 0-16,18 0 15,-19 0 1,0 0-16,0 0 16,1-19-1,18 19 17,-10-9-17,-9 9 1,1 0-1,-1 0 1,0 0 0,10 0 15,-10 0-15,10 0-1,-10 0 1,0 0-1,19 0 1,-19 0 0,1 0-1,8-9 17,1 9-17,9-10 1,-10 10-1,10 0 1,-19 0 0,19 0-1,0-9 1,9 9 0,-9 0-1,-9 0 1,-1 0-1,10 0 1,-9 0 0,-1 0 15,-9 0 0,10 0-15,-10 0-1,1 0 1,-10 9 0,9-9-1,0 0 1,0 0 0,1 0-1,18 0 16,-19 0 1,0 0-17,10 0 1,-10 0 31,0 0-47,10 0 31,-10 0-15,0 0-1,1 10 1,-1-10 15,0 9-15,1-9 15,8 0-15,-9 0 15,1 0 16,-10 9-32,0 1 17,0 8 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2:31.3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4196 3370 0,'19'0'344,"9"0"-313,-10 0-31,10 0 16,-9 0-1,18 0 1,-9 0 15,-1 0-15,11 0-1,-20 0 1,10 0 0,0 0-1,-10 0 1,1 0 0,9 0 15,-19 0-16,0 0-15,1 0 16,-1 0 15,0 0-15,1 0 0,-1 0 15,9 0-16,-8 0 1,-1 0 0,0 0-1,1 0 1,8 0 0,1 0-1,-10 0 1,9 0-1,-8 0 1,-1 0 0,0 0-1,19-10 1,-9-8 15,-10 18-15,10 0-1,-1 0 1,-9 0 0,1 0-1,-1 0 1,0 0 0,10-10-1,-10 10 1,10-9-1,-10 9 1,0 0 0,1 0-1,-1 0 1,9 0 46,1 0-30,-10 0-17,1 0 32,-1 0-31,0 0-1,0 0 17,1 0-1,8 0 0,-8 0-15,-1 0 15,0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2:37.2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4205 4994 0,'10'0'359,"-1"0"-343,10 0-1,-10 0-15,9 0 16,-8 0 15,-1 0-15,0 0-1,10 0 1,-10 0 0,0 0-1,10 0 17,-10 0-17,1 0 1,8 0-1,-9 0 1,1 0 0,-1 0-1,0 0 1,1 0 15,-1 0-15,9 0-1,-8 0 1,-1 0 0,0 0-16,1 0 15,8 0 1,-9 0 0,10 0-1,0 0 1,-10 0-1,0 0 1,10-9 0,-1 9-1,-8 0 1,-1-19 0,9 19 15,-8 0 0,18 0-15,-19 0-1,9 0 17,1 0-17,-10 0 16,10 0-15,-10 0 0,0 0-1,1 0 17,-1 0-32,9 0 62,-8 0-31,8 0-15,-8 0 15,-1 0-15,9 0 15,-8 0 0,-1 0-15,10 0 0,-10 0 1359,0 0-1016,0 0-297,1 0-46,-1 0 0,0 0-1,10 0 1,-10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2:40.8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4168 6665 0,'10'0'344,"17"0"-329,-17-9 1,8 9-16,1-9 15,9-1 1,0 10 0,18-9-1,-27 9 1,27 0 0,0 0 15,-27 0-16,18 0 1,-18 0 0,18 0-1,-19 0 1,1 0 0,18 0-1,-28 0 1,10 0-1,0 0 1,8 0 0,-8 0-1,-10 9 1,10-9 0,9 0-1,-10 0 16,10 0-15,18 0 0,-27 0-1,9 0 1,-10 0 0,10 0-1,0 0 1,-19 0-1,10 0 1,0 0 0,-1 0 15,-9 0-15,1 0-1,-1 0 16,0 0 1,1 0-17,-10 10 32,0 8-31,0-8 46,0-1-15,0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2:44.8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4187 8225 0,'0'0'0,"9"0"359,0 0-343,1 0 15,-1 0-15,19 0-1,-19 0 1,10 0 15,-10 0-15,19 0-1,-19 0 1,10 0 0,-1 0-1,10 0 1,0 0 0,-9 0-1,8 0 1,-8 0-1,-10 0 1,10 0 0,9 0 15,-19 0 0,0 0-31,1 9 31,-1-9-15,9 0 0,1 0-1,0 19 1,-10-19 0,9 0-1,-8 9 1,8-9-1,1 0 1,-10 0 0,0 9-1,1-9 1,-1 0 0,0 0 15,19 0-16,-19 0 1,10 0 15,-1 0-15,1 0 0,-10 0-1,10 0 1,-10 0-1,0 0 1,19 0 0,-18 0-1,-1 0 1,0 0 0,10 0 15,-10 0-16,10 0 1,-10 0 0,0 0-1,0 0 17,1 0-1,-1 0 0,0 0-15,1 0-1,8 0 1,-9 0 0,1 0 30,-1 0-30,0 0 0,1 0-1,-1 0 17,9 0-17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7:24:54.8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7668 3583 0,'10'0'282,"-1"0"-267,9 0-15,10 0 16,0 0 15,9 19-15,-18-19-1,18 0 1,-28 0-16,28 0 16,-9 0-1,-9 0 1,9 9-1,-10-9 1,1 9 0,-10-9-1,19 0 1,-19 0 0,10 0-1,-10 0 16,0 0-15,10 0 0,-10 0-1,0 0 1,1 0 0,-1 0-1,0 0 1,19 0-1,-9 0 1,-10 0 0,0 0-1,10 0 1,9 0 0,-10 0-1,1 0 16,9 0-15,-10 0 0,10 0-1,-9 0 1,-10 0 0,10 0-1,8 0 1,-17 0-1,8 0 1,-8 0 0,-1 0-1,9 0 1,1 0 0,-10 0-1,10 0 1,-1 0 15,-8 0-15,8 0-1,1 0 1,-1 0 15,-8 0-15,-1 0-1,19 0 1,-19 0 0,0 0-16,1 0 15,8 0 1,1 0 0,-10 0-16,0 0 15,10 0 1,-10 0 15,10 0-15,-1 0-1,-8 0 1,-1 0 0,9 0-1,1 0 16,9 0 1,-10 0-1,-8 0 235,-1 0-173,0 0-46,19 0-31,-19 0-1,1 0-15,-1 0 16,0 0 0,1 0-1,8 0 17,-9 0 1093,1 0-1125,-1 0 15,0 0 1,10 0-1,9 0 1,-10 0 0,1 0-1,9 0 1,-10 0 0,1 0-1,9 0 1,-10 0 15,-9 0-15,1 0 15,8 0-15,-8 0-1,-1 0 1,0 0-1,0 0 17,1 0-17,-1 0 1,0 0 15,10 0 0,-10 0-15,10 0 15,-1 0-15,-8 0 0,8 0-1,-9 0 1,29 0-1,-11 0 1,-8 0 0,18 0-1,-18 0 1,-10 0 0,10 0-1,8 0 1,-8 0 15,-10 0-15,10 0-1,-1 0 1,1 0 0,0 0 15,-10 0-16,0 0 1,19 0 0,-10 0-1,1 0 1,9 0 0,-19 0-16,10 10 31,-1-10-31,10 0 31,0 0-15,9 0-1,-9 0 1,0 0 0,-10 0-1,29 0 1,-29 0-1,29 0 1,-1 0 0,-18 0-1,9 0 1,-18 0 0,9 0-1,-10 0 1,1 0-1,-1 0 17,1 0-17,-10 0 1,10 0 15,-10 0-15,0 0-1,1 0 1,8 0-16,1 0 31,-1 0 1,-8 0-17,-1 0 1,0 0 15,19 0-15,-19 0-1,10 0 1,9 0 0,-10 0-1,-8 0 1,-1 0-1,9 0 1,10 0 0,-9 0 15,-10 0 0,0 0-15,1 0 31,8 0-32,-8 0 17,-1 0 514,0 0-530,0 0 0,19 0-1,-9 0 1,-1 0 0,10 0-1,9 0 1,-18 0-1,18 0 17,-9 0-17,-10 0 1,10 0 0,-9 0-1,18 0 1,-28 0-1,10 0 1,18 0 0,-28 0-1,10 0 1,9 0 0,-10-10-1,1-8 1,-10 18-1,19 0 17,0 0-17,0 0 1,-10 0 0,29 0-1,-29 0 1,19 0-1,1 0 1,-1 0 0,-19 0-1,19 0 1,-9 0 0,0 0-1,-9 0 1,-1 0 15,19 0-31,-27 0 31,8 9-15,10-9 0,-9 0-1,8 9 1,11-9-1,8 0 1,-27 10 0,18-1-1,0-9 1,9 18 0,-18-18-1,-9 0 1,9 19 15,-1-19-15,-8 0-1,-10 9 1,1-9 0,8 0-1,-9 0 1,10 0-1,0 0 1,-10 0 0,0 0-1,28 0 1,-18 0 0,-10 0-1,28 0 1,-9 0 15,0 0-15,-10 0-1,29 0 1,-19 0 0,-10 0-1,-8 0 1,27 0-1,-28 0 1,0 0 0,10 0-1,-10 0 1,10 0 0,-1 0-1,-8 0 1,-1 0-1,9 0 17,10 0-1,-28 10-15,10-10-1,-1 0 1,0 0 31,0 0 625,1 0-657,-1 0 1,10 0 15,-10 0 94,0 0-109,0 0-1,1 0 1,-1 0 15,0 0-15,19-10-1,-19 10 17,1 0-17,8 0 1,-9 0 15,19-18 0,-18 18-31,-1 0 32,0 0-17,10 0 1,9 0 0,-19 0-1,9-10 1,-8 10-1,8 0 1,1 0 0,-1 0-1,1-9 1,-10 0 0,19 9-1,-9 0-15,9 0 16,-10 0-1,1-9 17,18 9-17,-19 0 1,-8 0 0,8-10-1,1 10 1,-1 0-1,-8 0 1,8 0 0,1 0-1,-10 0 1,10 0 0,-1 0-1,1 0 1,-10 0-1,19 0 17,-19 0-17,10 0 1,-10 0 0,10-9-1,-1 9 1,1 0-1,-10 0 1,37 0 0,-36 0-1,-1-9 1,10 9 0,-1 0-1,1 0 1,-10 0-1,10 0 17,-1 0-17,-9 0 1,10 0 0,0 0-1,-10 0 1,0 0-1,10 0 1,-1 0 0,-8 0-1,-1 0 1,9 0 0,1 0-1,9 0 1,-10 0 15,-8 0-31,8 0 16,10 0-1,-9 9 1,9-9 0,-1 0-1,-17 0 1,8 0-1,1 9 1,9-9 0,-10 0-1,1 0 1,-10 0 0,0 0-1,19 0 1,0 0 15,-19 0-15,10 0-1,9 10 1,-10-10 0,10 0-1,-9 0 1,27 0-1,-27 9 1,-1-9 0,10 0-1,0 9 1,0-9 0,-10 0-1,1 0 1,9 19-1,-10-19 17,1 0-17,18 9 1,-9-9 0,-19 0-1,19 0 1,-9 9-1,-1-9 1,-9 10 0,10-10-1,-10 0 1,1 0 0,-10 9 46,0 0-31,9-9 422,0 0-437,0 0-16,1 0 31,18 0-15,-19 0 0,19-9-1,-19 9 1,10 0-1,-1 0 1,-9 0 0,1-9-1,8-1 1,10 10 0,-19 0-1,1 0 1,8 0-1,10 0 17,-9 0-1,-10 0-15,0 0-1,1 0 1,-1-9-1,19-10 1,-10 19 15,-8 0-15,-1 0 0,9 0-1,1 0 1,-10 0-1,10 0-15,-1 0 32,10 0-17,-9 0 1,18 0 0,-28 0-1,10 0 1,9 0-1,-10 0 1,-9 0 0,10 0 15,-10 0-31,1 0 16,-1 0-1,9 0 1,-8 0-1,-1 0 17,0 0-17,1 0 17,-1 0-1,0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7:25:10.4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7603 7139 0,'19'0'391,"-10"0"-376,0 0 1,1 0 15,-1 0-15,0 0-1,1 0 17,8 0-17,-9 0 17,1 0-17,-1 0 16,0 0 1,10 0-17,-10 0 17,10 0-17,-10 0 16,0 0 1,10 0-1,-1 0-15,1 0-1,-10 0 1,10 0-1,-1 0 17,10 0-17,-9 0 1,-1 0 0,10 0-1,-19 0 1,10 0-1,9 0 1,0 0 0,-19 0-1,28-9 1,-18 9 0,-1 0-1,10 0 1,-9 0-1,-10 0 17,0 0-17,19 0 1,-9 0 0,-10 0-1,0 0 1,10 0-1,9 0 1,-19 0 0,0 0-1,10 0 1,9 0 0,-10 0 15,1 0-31,9 0 15,-10 0 1,1 0 15,27-10-15,1 10 0,-10 0-1,9 0 1,-27 0-1,-10 0 1,10 0 0,-10 0-1,9 0 1,-8 0 0,8 0-1,-8 0 1,-1 0-1,19 0 1,-10 0 15,-8 0-15,-1 0 0,9 0-1,10 0 1,-18 0-1,8 0 1,1 0 0,-1 0-1,1 0 1,-10 0 0,0 0-1,1 0 1,-1 0-1,19 0 17,-19 0-1,0 0-15,10 0-1,-10 0 1,1 0-1,17 0 1,-17 0 15,-1 0-15,0 0-16,1 0 16,-1 0-1,9 0 1,-8 0 15,-10 10 0,9-10 688,0 0-703,10 0 15,-10 0-15,10 0-1,-10 0 1,0 0-1,0 0 1,1 0 0,8 0-1,-8 0 17,17 0-17,-17 0 1,8 0 15,-8 0 0,-1 0-15,9 0 0,-8 0-1,-1 0 1,0 0-1,10 0 1,-10 0 0,10 0-1,-1 0 1,-8 0 0,-1 0-16,0 0 15,10 0 16,-1 0-31,1 0 32,-1 0-17,1 0 1,0 0 0,8 0-1,-17 0 1,-1 0-1,19 0 1,-19 0 0,0 0-1,10 0 1,0 0 0,-1-10-1,-9 10 1,10 0-1,-1 0 1,-8 0 15,-1 0-15,19 0 0,-10 0-1,1 0 16,-10 0-15,10 0 0,-1 0-1,-8 0 1,-1 0 0,10 0-1,-1 0 1,1 0-1,-10 0 1,10 0 15,8 0-15,-8 0 0,0 0-1,-10 0 1,9 0-1,10 0 1,-18 0 0,8 0-1,1 0 1,-1 10 0,-8-10-1,8 0 1,1 0-1,-10 0 1,10 0 15,-1 0-15,-9 0 0,1 18-1,18-18 1,-1 0-1,-8 0 1,9 28 0,0-28-1,-1 0 1,-8 0 0,9 9-1,-10 0 1,1-9-1,-10 0 1,1 10 15,8-10-31,1 9 16,-10-9 0,10 0-1,8 9 1,-17-9-1,-1 0 1,0 10 0,1-10-1,-1 0 1,0 0 0,0 0-1,-9 18 1,19-18 15,-19 9 63,9-9 578,-9-18-657,10 18 1,-1-9 0,-9-1-1,18 10 1,-8-9 15,8 0-15,-8 9-1,-1 0 1,-9-10 0,9 1-1,10 9 1,-10-18-1,19 8 1,-19 10 15,19 0-15,0 0 0,-10 0-1,29-9 1,-19 9-1,-10 0 1,1 0 0,9 0-1,-10 0 1,1 0 0,-1 0-1,1 0 1,-1 0-1,-8 0 1,8 0 15,-8 0-15,-1 0 0,19 0-1,-19 0 1,0 0-1,10 0 1,-1 0 0,-8 0-1,8 0 1,1 0 0,-1 0-1,-8 0 1,18 0-1,-10 0 1,-9 0 0,19 0 15,-9 0-15,-1 0-1,-8 0 1,-1 0-1,19 0 17,-19 0-17,0 0 17,1 0-17,-1 0 1,0 0-1,1 0 1,8 0 0,-9 0 31,1 0-16,-1 0 16,0 0 0,0 0-32,1 0 16,8 0-31,-8 0 16,-1 0 15,9 0-15,1 0 0,0 0-1,-10 0 1,0 0-1,0 0 1,10 0 15,-10 0-15,1 0 0,17 0-1,-8 0 1,9 0-1,-10 0 1,20 0 0,-11 0 15,1 0-31,-9 0 16,-1 0-1,-8 0 1,-1 0 609,10 0-610,-10 0 17,0 0-32,0 0 31,1 0-15,-1 0-1,0 0 1,10 0-1,-10 0 1,10-9 0,-1 9-1,-8 0 1,17 0 0,1-9-1,0 9 1,0-10-1,18 10 1,-27 0 15,-1 0-15,10 0 0,-9 0-1,-1 0 1,-8 0-1,18 0 1,-10 0 0,1 0-1,-10 0 1,28 0 0,-18 0-1,-10 0 1,19 0-1,-10 0 1,-8 0 15,27 0-15,-9 0 0,-19 0-1,19 0 1,9 0-1,0 0 1,0 0 0,-18 0-1,9 0 1,-10 0 0,-9 0-1,1 0 1,18 0-1,-10 0 1,1 0 15,9 10-15,-19-10 0,9 0-1,-8 0 1,27 9-1,-19-9 1,1 0 0,18 9-1,-18-9 1,-1 0 0,10 0-1,-9 0 1,9 9-1,-10-9 1,10 10 15,9-10-15,-18 0 0,9 9-1,-1 9 1,-8-18-1,9 10 1,0-10 0,-19 0-1,0 9 1,10-9 0,-10 0-1,0 0 16,1 0-15,-1 0 15,0 0 1,0 0-17,10 0 1,-10 0-1,1 0 1,8 0 0,1 0-1,-10 0 1,19 0 0,-19 0-16,10 0 15,9 0 1,-19 0-1,9 0 17,-8 0-32,18 0 31,-19 0-15,0 0-1,0 0 1,1 0-1,-1 0 17,10 0-17,-10 0 392,9 0-392,-8 0 1,8 0-1,10 0 1,-9 0 0,-1 0-1,10-9 1,-9 9 0,8-19-1,-8 19 1,0 0-1,-10 0 1,9 0 0,1 0 15,0 0-15,-10 0-1,0 0 1,10 0-16,-10 0 15,0-9 1,1 9 0,8 0-1,-9-9 1,10 9 0,0 0-1,-1 0 1,-9 0-1,1 0 1,18 0 15,-10 0-15,-9 0 0,1-10-1,8 10 1,10 0-1,-19 0 1,1 0 0,-1 0-16,10 0 15,-1-9 1,1 9 0,-1 0-1,10 0 1,-9 0-1,-1 0 1,10-9 15,-9 9-15,-1-19 0,19 10-1,-9 9 1,-19-9-1,19-1 1,-18 10-16,-1 0 16,0 0-1,10 0 1,9-9 15,-10 9-15,-9 0 15,1 0-31,-1 0 16,0 0-1,19 0 17,-19 0-17,1 0 1,8 0-1,10 0 1,-9 0 0,-1 0-1,1 0 1,9 0 0,-10 0-1,-8 9 1,-1-9-1,28 0 1,-28 10 0,10-10 15,-1 0-15,1 0 15,-10 0-16,1 0 1,-1 0 0,0 9 15,0-9-15,1 0 30,8 0-30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07:23:18.9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7204 5950 0,'9'0'297,"1"0"-297,8 0 31,19 0-15,19 0 0,-28 0-1,0 0 1,-10 0 0,1 0-1,9 0 1,-10 0-1,1 0 1,-1 0 0,-8 0-1,8 0 1,-8 0 0,-1 0 15,0 0-16,0 0 1,1 0 15,-1 0-15,19 0 0,-10 0-1,1 0 1,9 0-1,-10 0-15,29 0 16,-10 0 0,-18 0-1,36 0 1,-18 0 0,-9 0 15,9 0-16,28 0 1,-18 0 0,-1 0-1,28 0 1,-27 0 0,-1 0-1,38 0 1,-1 0-1,-36 0 1,9 0 0,-29 0-1,29 0 1,-19 0 0,-18 0 15,27 0-16,-27 0 407,9 0-406,-10 0-16,29 0 16,8 0 15,-36 0-31,27 0 15,1 0 1,-1 0 0,28 0-1,-27 0 1,-19 0 0,-10 0-1,10 0 1,-19 0-1,1 0 1,8 0 0,1 0 15,-1 0 0,57 0-15,-29 0-1,0 0 1,1 0 0,-19 0-16,27 0 15,1 0 1,-9 0 0,-20 0-1,-8 0 1,9 0-1,18 0 1,19 0 0,-18 0-1,8 0 1,-36 0 0,9 0 15,-19 0 0,10 0 78,-10 0-93,9 0 15,10 0-31,65 0 16,-84 0 0,10 0 343,0 0-343,18 0-1,9 0 1,1 0-1,-20 0-15,38 19 16,47-19 0,-19 0-1,27 0 1,-73 0 0,-1 0 15,19 0-16,56 0 1,-56 0 0,-10 0-1,10 0 1,-18 0-16,9 0 16,27 0-1,-18 0 1,102 0-1,-74 0 1,-9 0 0,-29 0-1,-36 0 1,9 0 15,-19 0-15,10 0-1,-1 0 1,-9 0 0,29 0-1,-1 0 1,-28 0 0,10 0-1,-10 0 1,19 0 328,-10 0-329,10 0-15,-9 0 16,18 0-1,9 0 1,1 0 0,27 0-1,0 0 1,28 0 0,-9 0-1,9 0 1,-37 0-1,0 0 1,37 9 0,-37 10-1,0-19 1,0 9 0,0 0-1,-28-9 16,1 0-15,-1 0 0,0 0-1,9 0 1,38 19 0,83-10-1,-93-9 1,10 0-1,-19 0 1,-10 19 0,-36-10-1,0-9 1,-1 0 31,-9 0 437,19 0-468,-18 0-1,64-18 1,-9 8 0,-19 10-1,-9 0 1,0 0 0,-18 0-1,-10 0 1,10 0-1,-1 0 1,-8 0 0,-1 0-1,19 0 1,-19 0 0,0 0 15,1 0-16,-1 0 1,0 0 0,10 0-1,-10 0 1,0 0 15,1 0 16,-1 0 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7:27:43.5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3444 9785 0,'214'0'344,"-205"0"-344,0 0 16,19 0-1,-19 0 1,1 0 0,8 0 15,10 0-15,-9 0-1,-10 0 1,0 0-16,1 0 15,8 0 1,1 0 0,-1 0-1,-8 0-15,8 0 16,10 0 0,-9 0-1,8 0 1,1 0-1,0 0 1,9-10 0,-18 10-1,9 0 1,-1 0 15,11-9-15,-11 9-1,1 0 1,9 0 0,19 0-1,-37 0 1,18 0 0,-19 0-1,1 0 1,0 0-1,8 0 1,1 0 0,-9 0-1,9 0 1,-10 0 15,-8 0-31,17 0 16,-8 0-1,9 0 1,9 0 0,-9 0-1,0 0 1,18 0 0,10-19-1,-19 10 1,-9 9-1,9 0 1,-19 0 0,10 0-1,-18 0 1,17 0 15,-17 0-15,-1 0-1,19 0 1,-10 0 0,-8 9-1,-1-9 1,10 0 0,-1 0-1,-9 0 1,1 0-1,-1 0 1,10 0 0,-19 10-1,27-10 1,-8 18 15,-10-18-15,1 0-1,8 0 1,10 0 0,-19 0-1,1 10 1,17-10 0,-8 9-1,0-9 1,8 0-1,1 0 1,-9 9 0,-10 0-1,10-9 1,-10 0 15,9 0-15,29 0-1,-38 0 392,0 0-392,1 0 1,8 0 0,10 0-1,-9 0 1,-1 0-1,-8 0 1,-1 0 0,0 0-1,10 0 1,-10 0 0,0 0-1,1 0 1,-1 0 171,0 0-171,0 0-16,10 0 16,37 0-1,-28 0 1,9 0-1,-28 0-15,0 0 16,28 0 0,-27 0-1,-1 0 17,0 0 14,1 0 64,-1 0-95,0 0 17,10 0-32,-1 0 15,-9 0 1,1 0 15,-1 0 0,0 0-15,10 0 0,-10 0-1,0 0 1,1 0-16,-1 0 16,0 0-1,1 0 1,17 0-1,-8 0 1,0 0 0,18 0-1,28 0 1,-10 0 15,-8 0-15,18 0-1,-9 0 1,-29 0 0,-8 0-1,0 0 1,-10 0 218,0 0-218,0 0 0,1 0-1,8 0 1,1 0-1,-1 0 1,-8 0 0,-1 0-1,0 0 17,0 0 468,29-9-485,-29 9-15,0-9 16,28-10-1,10 10 1,-19 9 0,-10-9-1,19 9 1,-27-19 0,8 19-1,10 0 1,-9 0-1,-1 0 1,10 0 15,-19 0-15,1 0 0,-1 0 15,0 0-16,0 0 1,1 0 15,8 0-15,-8 0 0,-1 0-1,0 0 1,0 0-1,1 0 1,-1 0 0,0 0-1,10 0-15,-10 0 16,10 0 15,18 0-15,-9 0-1,9 0 1,-19 0 0,19 0-1,-18 0 1,9 0 0,-10 0-1,1 0 1,9 0-1,-10 0 1,1 0 0,27 0-1,-18 0 1,-9 0 0,-1 0 15,10 9-16,-18-9 1,-1 0 0,19 0-1,-10 0 1,1 0 0,-1 0-1,10 0 1,9 0-1,-18 0 1,27 0 0,-18 0-1,0 0 1,-9 0 15,18 19-15,-9-19-1,-19 0 1,9 0 0,10 0-1,19 0 1,8 0 0,48 0-1,-57 0 1,-27 0-1,-1 19 1,10-19 0,-9 0-1,-1 0 32,-18 9 16,9-9 374,19 0-421,-18 0-1,-1 0 1,9 0 0,-8 0-1,27 0 1,-19 0 0,1 0-1,-10 0 16,10 0 1,-10 0-17,10 0 1,-1 0 31,10 0-32,-9 0 1,-10 0 0,9 0-1,-8 0-15,27 0 16,-19 0 0,1 0-1,27 0 1,-8 0-1,-20 0 1,10 0 0,0 0-1,-19 0 1,0 0 15,1 0-15,-1 0-1,0 0 17,28 0-17,-18 0 1,0 0 0,-10 0-1,9 0 1,1 0-1,-10 0 17,0 0-17,1 0 1,18 0 15,-19 0-15,9 0-1,1 0 1,9 0 0,-19 0-1,0 0 1,10 0 0,18 0-1,-18 0 1,9 0-1,27 0 1,-18 0 0,10 0-1,-1 0 1,29 0 15,-29 0-15,-9 0-1,0 0 1,-9 0 0,-19 0-1,1 0 95,-1 0-48,0 0-31,0 0 48,1 0-64,18 0 1,9 0-1,18 0 1,-27 0 0,9 0-1,-18 0-15,27 0 16,1 0 15,-19 0-15,-10 0-1,-8 0 423,-1 0-422,0 0 15,10 0-16,-10 0 1,0 0 15,1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07:23:59.9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5756 6749 0,'18'0'266,"20"0"-251,-29 0 1,9 0-16,-8 0 15,18 0-15,-10 0 16,10 0 0,0 0-1,28 0 1,-29-9 0,20 9-1,-19 0 1,9 0 15,-9 0-15,-10 0-1,1 0 1,9 0 0,-10 0-1,1 0 1,27 0-1,-9 0 1,-9 0 0,19 0-1,27 0 1,-28 0 0,-9 0-1,1 0 1,-11 0-1,1 0 1,9 0 15,130-28-15,140-9 0,-270 37 296,28 0-296,-47 0-16,10 0 15,-18 0-15,17 0 16,11 0 0,8 9-1,28 0 1,-18 19-1,-10-28 1,1 28 15,-1-10-15,-27-18 0,9 10-1,9 8 1,-19-18-1,-8 0 1,8 0 0,19 0-1,-18 0 1,9 0 0,18 0-1,1-18 1,8-1-1,10 10 1,19-19 15,-28 28-15,-29 0 0,11 0-1,-11-9 1,1 9-1,-9 0 1,9-10 0,9 10-1,-9 0 1,0 0 0,36 0-1,-26 0 1,8 19-1,10-19 1,-10 0 15,-18 0-15,18 9 0,-8-9-1,8 0 1,10 0-1,18 0 1,65 0 0,-46 10-1,-28-10 1,9 18 0,-55-9-1,-10 1 1,0-10-1,-9 9 48,28-9 234,19 0-282,-29 0 1,19 0 0,-9 0-1,9 0 1,38 0 0,-47 0-1,9 9 1,18-9-1,-27 0 1,-9 19 0,-1-19 15,10 0-15,-19 0-1,1 0 1,8 0-1,1 0 1,-10 0 0,28 0-1,10 0 1,-29 0 0,19 0-1,-18 0 1,9 0-1,0 0 1,-19 0 0,0 0 15,1 0-15,-1 0-1,9 0 16,-8 0 1,8 0-17,-8 0 1,-1 0 0,0 0-1,0 0 1,1 0 15,-1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7:24:08.7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6489 9450 0,'10'0'391,"-1"0"-376,9 0 1,-8 0 15,-1 0-15,0 0-1,1 0 1,-1 0 0,0 0-1,10 0 1,-10 0 0,0 0-1,1 0 1,-1 0-1,0 0 1,0 0 0,1 0 31,8 0-32,-9 0 1,1 0-1,8 0 17,-8 0-17,-1 0 1,19 0 0,-10 0 15,1 0-16,-10 0 17,10 0-32,-10 0 31,0-9-15,1 9-1,8 0 1,-9 0-1,10 0 1,-10 0 0,1 0-1,-1 0 1,0-9 0,0 9-1,1 0 1,-1 0-1,10-9 1,-1 9 15,-9 0-15,10 0 0,-10 0-1,19-10 1,-9 10-1,-10 0 1,28 0 0,-18 0-1,-1 0 1,10 0 0,0 0-1,-19 0 1,1-18-1,8 18 1,10 0 15,-19 0-15,0 0 0,10 0-1,-10 0 16,10 0-15,-10 0 0,0 0-1,1 0 1,-1 0 0,0 0 15,1 0-16,8 0 1,-9 0 31,10 0-31,0 0 15,-10 0-16,9 0 1,-8 0 0,-1 0-1,10 0 1,-10 0 0,0 0-1,19 9 16,-19-9 1,1 0-1,-10 9-15,18-9-1,-9 0 16,1 0-15,8 0 0,-8 0-1,-1 0 1,0 0 0,0 0 15,1 0-16,-1 0 1,10 0 31,-10 0-31,0 0 15,0 0-16,1 0 1,-1 0 31,0 0-31,19 0 30,-28 10-30,9-10 31,1 9-31,-1-9 15,0 0-16,1 0 17,-1 18-17,9-18 32,-8 0-31,8 0 31,-9 0 0,1 0-32,18 0 16,-10 0 1,-9 0-1,1 10-15,-1-10-1,0 0 1,10 0-1,-10 18 1,0-18 0,1 0 15,8 0 0,-8 0-15,8 0-1,-9 0 1,1 0 0,-1 0 15,0 0-15,1 0-1,-1 0 1,0 0 15,10 0-15,-10 0 31,0 0-16,-9 10-16,0-1 1,0 9 15,10-18 485,-1 0-500,0 0 15,0 0-16,10 0 1,-10 0 15,10 0-15,-10 0 15,0 0-15,1 0-1,8 0 17,-8 0-17,-1 0 1,0 0 31,0 0-32,1 0 17,-1 0-1,10 0 0,-10 0-15,0 0 31,0-9-32,1 9 1,-1 0 0,0 0-1,1 0 1,8 0 15,-9 0-15,1 0 31,-1 0-47,0 0 31,1 0-16,-1-9 1,9 9 0,1 0-1,-1 0 17,-8 0-17,-1 0 1,10-9-1,-1 9 1,-9 0 0,10 0 15,9 0-15,-19 0-1,10 0 1,-10-19-1,10 19 1,-10 0 0,19 0-1,-10 0 17,-8 0-17,-1 0 1,0 0-1,10 0 1,-10 0 15,0 0-15,1 0 0,-1 0-1,0 0 1,0 0 15,10 0 0,-10 0-15,1 0 0,-1 0-1,0 0 1,0 0-1,1 0 1,8 0 0,-8 0 15,-1 0-15,9 0-1,-8 0 1,-1 0-1,19 0 1,-19 0 0,0 0-1,10 0 1,-10 0 0,19 0-1,-19 0 1,1 0-1,-1 0 1,9 0 15,-8 0-15,8 0 0,1 9-1,-10-9 1,0 0-1,1 0 1,-1 0 0,10 0-1,-10 0 1,9 10 15,-8-10 0,-1 0-15,0 0 0,1 0-1,17 9 32,-17-9-31,-1 0-1,0 0 1,1 0 15,-1 0-15,9 0 0,1 0-1,-10 0 1,10 9 15,-10-9-15,10 9 15,-1-9-15,-8 0 15,-1 0-16,0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1:20.9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4224 4447 0,'9'0'265,"10"0"-249,-10 0 15,10 0-15,-1 0 15,-8 0-15,8 0-1,-9 0 1,1 0 0,-1 0-1,0 0 1,1 0 31,-1 0-32,9 0 17,-8 0-1,-1 0 0,0 0-15,1 0-1,-1 0 1,19 0 0,-19 0-1,0 0 1,10 0-1,9 0 1,0 0 0,-10 0-1,1 0 17,9 0-17,-10 0 1,1 0-1,9 0 1,9 18 0,-28-18-1,9 0 1,1 0 0,-10 0-1,10 0 1,-10 0-1,0 0 1,1 0 0,-1 9-1,0-9 17,1 0-17,-1 0 1,9 0-1,-8 0 1,-1 10 0,10-10 15,-10 9-15,0-9-1,10 0 16,-10 0-15,10 0 15,-10 0 16,0 0-31,0 0 15,10 0-15,0 0 15,-19 9-15,9-9 15,0 0-16,-9 10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1:28.4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4187 6053 0,'9'0'531,"0"0"-531,1 0 31,18 0-15,-10 0-1,-9 0 1,1 0 15,-1 0-15,0 0-1,10 0 173,-10 0-172,0 0-1,10 0 16,0 0-15,55 0 0,-28 0-1,19 0 1,10 0 0,-29 0-1,-27 0 1,-10 0-1,0 0 157,0 0-156,10 0 0,-1 0-1,-8 0 1,8 0-1,-8 0 1,17 0 0,-8 0-1,9 0 1,-19 0 15,10 0 282,-10 0-235,0 0-63,1 0 1,-1 0 0,0 0-16,0 0 15,10 0 1,-10 0 31,1 0-32,-1 0 2126,0 0-2125,0 0-1,1 0 1,8 0 15,-8 0-15,8 0 15,-9 0 0,1 0-15,8 0 15,1 0 0,-10 0 1,0 0 15,1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1:34.2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4178 7603 0,'9'0'265,"0"0"-249,10 0 0,-10 0-1,0 0 1,1 0 0,8 0 15,10 0-16,-19 0 17,1 0-32,8 0 31,-9 0 0,1 0-15,8 0-16,-8 0 15,-1 0 1,0 0 0,10-9-1,9 9 17,-10-10-1,-9 10 0,1 0-15,-1 0-1,0 0 1,1 0 0,8 0 15,1 0-16,-1-18 17,1 18-17,9 0 1,-19 0 0,19-9-1,-19 9 1,10-10-1,-1 10 1,1 0 0,-10 0-1,0 0 1,19 0 15,-19 0-15,10 0-1,-10 0 1,28 0 0,-18 0-1,-10 0 1,1 0 0,17 0-1,-8 0 1,0 0 15,-10 10-15,0-10-1,10 0 17,-10 0-17,0 0 32,1 0-31,-1 0 31,0 0-32,0 0 48,1 0-48,8 0 17,-8 0-17,-1 0 48,0 0-48,0 0 17,1 0-1,-10 18 31,0-9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1:41.8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4215 9163 0,'9'0'344,"0"0"-329,1 0 1,-1 0 0,0 0-1,19 0 1,-19 0 0,10 0-1,-1 0 1,10 0-1,-18 0 1,-1 0 0,9 0-1,10 0 1,-9 0 0,-10 0-1,10 0 16,-10 0-15,10 0 0,-1 0-1,-9 0 1,1 0 0,-1 0-1,10 0 1,-1 0-1,-9 0 1,10 0 0,0 0-1,-10 0 1,9 0 0,1 0-1,0 0 16,-10 0-15,0 0 0,19 0-1,-10 0 1,-8 0 0,8 0-1,1 0 1,-1 0-1,-8 0 1,8 0 0,1 0-1,-1 0 1,1 9 0,-10-9-1,10 0 16,-10 0-15,10 9 0,-10-9-1,0 0 1,1 19 0,-1-19-1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7-06-11T15:51:43.5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5087 9190 0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704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814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438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935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603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195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015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135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230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308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298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21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857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87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320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565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987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042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56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56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34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276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400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266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10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00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0" y="2"/>
            <a:ext cx="6593211" cy="5143591"/>
          </a:xfrm>
          <a:custGeom>
            <a:avLst/>
            <a:gdLst/>
            <a:ahLst/>
            <a:cxnLst/>
            <a:rect l="0" t="0" r="0" b="0"/>
            <a:pathLst>
              <a:path w="126823" h="98939" extrusionOk="0">
                <a:moveTo>
                  <a:pt x="8625" y="1"/>
                </a:moveTo>
                <a:lnTo>
                  <a:pt x="8114" y="891"/>
                </a:lnTo>
                <a:lnTo>
                  <a:pt x="7133" y="2705"/>
                </a:lnTo>
                <a:lnTo>
                  <a:pt x="6209" y="4543"/>
                </a:lnTo>
                <a:lnTo>
                  <a:pt x="5352" y="6407"/>
                </a:lnTo>
                <a:lnTo>
                  <a:pt x="4544" y="8287"/>
                </a:lnTo>
                <a:lnTo>
                  <a:pt x="3810" y="10191"/>
                </a:lnTo>
                <a:lnTo>
                  <a:pt x="3134" y="12120"/>
                </a:lnTo>
                <a:lnTo>
                  <a:pt x="2515" y="14066"/>
                </a:lnTo>
                <a:lnTo>
                  <a:pt x="1971" y="16037"/>
                </a:lnTo>
                <a:lnTo>
                  <a:pt x="1485" y="18015"/>
                </a:lnTo>
                <a:lnTo>
                  <a:pt x="1064" y="20019"/>
                </a:lnTo>
                <a:lnTo>
                  <a:pt x="718" y="22047"/>
                </a:lnTo>
                <a:lnTo>
                  <a:pt x="438" y="24084"/>
                </a:lnTo>
                <a:lnTo>
                  <a:pt x="223" y="26137"/>
                </a:lnTo>
                <a:lnTo>
                  <a:pt x="75" y="28206"/>
                </a:lnTo>
                <a:lnTo>
                  <a:pt x="9" y="30292"/>
                </a:lnTo>
                <a:lnTo>
                  <a:pt x="1" y="31339"/>
                </a:lnTo>
                <a:lnTo>
                  <a:pt x="9" y="32716"/>
                </a:lnTo>
                <a:lnTo>
                  <a:pt x="133" y="35453"/>
                </a:lnTo>
                <a:lnTo>
                  <a:pt x="380" y="38158"/>
                </a:lnTo>
                <a:lnTo>
                  <a:pt x="751" y="40837"/>
                </a:lnTo>
                <a:lnTo>
                  <a:pt x="1229" y="43492"/>
                </a:lnTo>
                <a:lnTo>
                  <a:pt x="1831" y="46114"/>
                </a:lnTo>
                <a:lnTo>
                  <a:pt x="2548" y="48703"/>
                </a:lnTo>
                <a:lnTo>
                  <a:pt x="3373" y="51259"/>
                </a:lnTo>
                <a:lnTo>
                  <a:pt x="4305" y="53781"/>
                </a:lnTo>
                <a:lnTo>
                  <a:pt x="5343" y="56263"/>
                </a:lnTo>
                <a:lnTo>
                  <a:pt x="6489" y="58704"/>
                </a:lnTo>
                <a:lnTo>
                  <a:pt x="7734" y="61111"/>
                </a:lnTo>
                <a:lnTo>
                  <a:pt x="9087" y="63469"/>
                </a:lnTo>
                <a:lnTo>
                  <a:pt x="10538" y="65786"/>
                </a:lnTo>
                <a:lnTo>
                  <a:pt x="12079" y="68053"/>
                </a:lnTo>
                <a:lnTo>
                  <a:pt x="13720" y="70271"/>
                </a:lnTo>
                <a:lnTo>
                  <a:pt x="14578" y="71368"/>
                </a:lnTo>
                <a:lnTo>
                  <a:pt x="10439" y="81674"/>
                </a:lnTo>
                <a:lnTo>
                  <a:pt x="21297" y="78763"/>
                </a:lnTo>
                <a:lnTo>
                  <a:pt x="22122" y="79555"/>
                </a:lnTo>
                <a:lnTo>
                  <a:pt x="23804" y="81105"/>
                </a:lnTo>
                <a:lnTo>
                  <a:pt x="25543" y="82614"/>
                </a:lnTo>
                <a:lnTo>
                  <a:pt x="27332" y="84089"/>
                </a:lnTo>
                <a:lnTo>
                  <a:pt x="29163" y="85524"/>
                </a:lnTo>
                <a:lnTo>
                  <a:pt x="31051" y="86917"/>
                </a:lnTo>
                <a:lnTo>
                  <a:pt x="32988" y="88269"/>
                </a:lnTo>
                <a:lnTo>
                  <a:pt x="34967" y="89580"/>
                </a:lnTo>
                <a:lnTo>
                  <a:pt x="36987" y="90850"/>
                </a:lnTo>
                <a:lnTo>
                  <a:pt x="39056" y="92079"/>
                </a:lnTo>
                <a:lnTo>
                  <a:pt x="41175" y="93266"/>
                </a:lnTo>
                <a:lnTo>
                  <a:pt x="43327" y="94395"/>
                </a:lnTo>
                <a:lnTo>
                  <a:pt x="45520" y="95492"/>
                </a:lnTo>
                <a:lnTo>
                  <a:pt x="47755" y="96539"/>
                </a:lnTo>
                <a:lnTo>
                  <a:pt x="50030" y="97537"/>
                </a:lnTo>
                <a:lnTo>
                  <a:pt x="52339" y="98485"/>
                </a:lnTo>
                <a:lnTo>
                  <a:pt x="53510" y="98938"/>
                </a:lnTo>
                <a:lnTo>
                  <a:pt x="126822" y="98938"/>
                </a:lnTo>
                <a:lnTo>
                  <a:pt x="126822" y="1"/>
                </a:lnTo>
                <a:close/>
              </a:path>
            </a:pathLst>
          </a:custGeom>
          <a:solidFill>
            <a:srgbClr val="9AB6E6"/>
          </a:solidFill>
          <a:ln w="152400" cap="flat" cmpd="sng">
            <a:solidFill>
              <a:srgbClr val="9AB6E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" name="Shape 10"/>
          <p:cNvSpPr/>
          <p:nvPr/>
        </p:nvSpPr>
        <p:spPr>
          <a:xfrm flipH="1">
            <a:off x="0" y="2"/>
            <a:ext cx="6593211" cy="5143591"/>
          </a:xfrm>
          <a:custGeom>
            <a:avLst/>
            <a:gdLst/>
            <a:ahLst/>
            <a:cxnLst/>
            <a:rect l="0" t="0" r="0" b="0"/>
            <a:pathLst>
              <a:path w="126823" h="98939" extrusionOk="0">
                <a:moveTo>
                  <a:pt x="8625" y="1"/>
                </a:moveTo>
                <a:lnTo>
                  <a:pt x="8114" y="891"/>
                </a:lnTo>
                <a:lnTo>
                  <a:pt x="7133" y="2705"/>
                </a:lnTo>
                <a:lnTo>
                  <a:pt x="6209" y="4543"/>
                </a:lnTo>
                <a:lnTo>
                  <a:pt x="5352" y="6407"/>
                </a:lnTo>
                <a:lnTo>
                  <a:pt x="4544" y="8287"/>
                </a:lnTo>
                <a:lnTo>
                  <a:pt x="3810" y="10191"/>
                </a:lnTo>
                <a:lnTo>
                  <a:pt x="3134" y="12120"/>
                </a:lnTo>
                <a:lnTo>
                  <a:pt x="2515" y="14066"/>
                </a:lnTo>
                <a:lnTo>
                  <a:pt x="1971" y="16037"/>
                </a:lnTo>
                <a:lnTo>
                  <a:pt x="1485" y="18015"/>
                </a:lnTo>
                <a:lnTo>
                  <a:pt x="1064" y="20019"/>
                </a:lnTo>
                <a:lnTo>
                  <a:pt x="718" y="22047"/>
                </a:lnTo>
                <a:lnTo>
                  <a:pt x="438" y="24084"/>
                </a:lnTo>
                <a:lnTo>
                  <a:pt x="223" y="26137"/>
                </a:lnTo>
                <a:lnTo>
                  <a:pt x="75" y="28206"/>
                </a:lnTo>
                <a:lnTo>
                  <a:pt x="9" y="30292"/>
                </a:lnTo>
                <a:lnTo>
                  <a:pt x="1" y="31339"/>
                </a:lnTo>
                <a:lnTo>
                  <a:pt x="9" y="32716"/>
                </a:lnTo>
                <a:lnTo>
                  <a:pt x="133" y="35453"/>
                </a:lnTo>
                <a:lnTo>
                  <a:pt x="380" y="38158"/>
                </a:lnTo>
                <a:lnTo>
                  <a:pt x="751" y="40837"/>
                </a:lnTo>
                <a:lnTo>
                  <a:pt x="1229" y="43492"/>
                </a:lnTo>
                <a:lnTo>
                  <a:pt x="1831" y="46114"/>
                </a:lnTo>
                <a:lnTo>
                  <a:pt x="2548" y="48703"/>
                </a:lnTo>
                <a:lnTo>
                  <a:pt x="3373" y="51259"/>
                </a:lnTo>
                <a:lnTo>
                  <a:pt x="4305" y="53781"/>
                </a:lnTo>
                <a:lnTo>
                  <a:pt x="5343" y="56263"/>
                </a:lnTo>
                <a:lnTo>
                  <a:pt x="6489" y="58704"/>
                </a:lnTo>
                <a:lnTo>
                  <a:pt x="7734" y="61111"/>
                </a:lnTo>
                <a:lnTo>
                  <a:pt x="9087" y="63469"/>
                </a:lnTo>
                <a:lnTo>
                  <a:pt x="10538" y="65786"/>
                </a:lnTo>
                <a:lnTo>
                  <a:pt x="12079" y="68053"/>
                </a:lnTo>
                <a:lnTo>
                  <a:pt x="13720" y="70271"/>
                </a:lnTo>
                <a:lnTo>
                  <a:pt x="14578" y="71368"/>
                </a:lnTo>
                <a:lnTo>
                  <a:pt x="10439" y="81674"/>
                </a:lnTo>
                <a:lnTo>
                  <a:pt x="21297" y="78763"/>
                </a:lnTo>
                <a:lnTo>
                  <a:pt x="22122" y="79555"/>
                </a:lnTo>
                <a:lnTo>
                  <a:pt x="23804" y="81105"/>
                </a:lnTo>
                <a:lnTo>
                  <a:pt x="25543" y="82614"/>
                </a:lnTo>
                <a:lnTo>
                  <a:pt x="27332" y="84089"/>
                </a:lnTo>
                <a:lnTo>
                  <a:pt x="29163" y="85524"/>
                </a:lnTo>
                <a:lnTo>
                  <a:pt x="31051" y="86917"/>
                </a:lnTo>
                <a:lnTo>
                  <a:pt x="32988" y="88269"/>
                </a:lnTo>
                <a:lnTo>
                  <a:pt x="34967" y="89580"/>
                </a:lnTo>
                <a:lnTo>
                  <a:pt x="36987" y="90850"/>
                </a:lnTo>
                <a:lnTo>
                  <a:pt x="39056" y="92079"/>
                </a:lnTo>
                <a:lnTo>
                  <a:pt x="41175" y="93266"/>
                </a:lnTo>
                <a:lnTo>
                  <a:pt x="43327" y="94395"/>
                </a:lnTo>
                <a:lnTo>
                  <a:pt x="45520" y="95492"/>
                </a:lnTo>
                <a:lnTo>
                  <a:pt x="47755" y="96539"/>
                </a:lnTo>
                <a:lnTo>
                  <a:pt x="50030" y="97537"/>
                </a:lnTo>
                <a:lnTo>
                  <a:pt x="52339" y="98485"/>
                </a:lnTo>
                <a:lnTo>
                  <a:pt x="53510" y="98938"/>
                </a:lnTo>
                <a:lnTo>
                  <a:pt x="126822" y="98938"/>
                </a:lnTo>
                <a:lnTo>
                  <a:pt x="1268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09601" y="1991850"/>
            <a:ext cx="53457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flipH="1">
            <a:off x="0" y="2"/>
            <a:ext cx="6593211" cy="5143591"/>
          </a:xfrm>
          <a:custGeom>
            <a:avLst/>
            <a:gdLst/>
            <a:ahLst/>
            <a:cxnLst/>
            <a:rect l="0" t="0" r="0" b="0"/>
            <a:pathLst>
              <a:path w="126823" h="98939" extrusionOk="0">
                <a:moveTo>
                  <a:pt x="8625" y="1"/>
                </a:moveTo>
                <a:lnTo>
                  <a:pt x="8114" y="891"/>
                </a:lnTo>
                <a:lnTo>
                  <a:pt x="7133" y="2705"/>
                </a:lnTo>
                <a:lnTo>
                  <a:pt x="6209" y="4543"/>
                </a:lnTo>
                <a:lnTo>
                  <a:pt x="5352" y="6407"/>
                </a:lnTo>
                <a:lnTo>
                  <a:pt x="4544" y="8287"/>
                </a:lnTo>
                <a:lnTo>
                  <a:pt x="3810" y="10191"/>
                </a:lnTo>
                <a:lnTo>
                  <a:pt x="3134" y="12120"/>
                </a:lnTo>
                <a:lnTo>
                  <a:pt x="2515" y="14066"/>
                </a:lnTo>
                <a:lnTo>
                  <a:pt x="1971" y="16037"/>
                </a:lnTo>
                <a:lnTo>
                  <a:pt x="1485" y="18015"/>
                </a:lnTo>
                <a:lnTo>
                  <a:pt x="1064" y="20019"/>
                </a:lnTo>
                <a:lnTo>
                  <a:pt x="718" y="22047"/>
                </a:lnTo>
                <a:lnTo>
                  <a:pt x="438" y="24084"/>
                </a:lnTo>
                <a:lnTo>
                  <a:pt x="223" y="26137"/>
                </a:lnTo>
                <a:lnTo>
                  <a:pt x="75" y="28206"/>
                </a:lnTo>
                <a:lnTo>
                  <a:pt x="9" y="30292"/>
                </a:lnTo>
                <a:lnTo>
                  <a:pt x="1" y="31339"/>
                </a:lnTo>
                <a:lnTo>
                  <a:pt x="9" y="32716"/>
                </a:lnTo>
                <a:lnTo>
                  <a:pt x="133" y="35453"/>
                </a:lnTo>
                <a:lnTo>
                  <a:pt x="380" y="38158"/>
                </a:lnTo>
                <a:lnTo>
                  <a:pt x="751" y="40837"/>
                </a:lnTo>
                <a:lnTo>
                  <a:pt x="1229" y="43492"/>
                </a:lnTo>
                <a:lnTo>
                  <a:pt x="1831" y="46114"/>
                </a:lnTo>
                <a:lnTo>
                  <a:pt x="2548" y="48703"/>
                </a:lnTo>
                <a:lnTo>
                  <a:pt x="3373" y="51259"/>
                </a:lnTo>
                <a:lnTo>
                  <a:pt x="4305" y="53781"/>
                </a:lnTo>
                <a:lnTo>
                  <a:pt x="5343" y="56263"/>
                </a:lnTo>
                <a:lnTo>
                  <a:pt x="6489" y="58704"/>
                </a:lnTo>
                <a:lnTo>
                  <a:pt x="7734" y="61111"/>
                </a:lnTo>
                <a:lnTo>
                  <a:pt x="9087" y="63469"/>
                </a:lnTo>
                <a:lnTo>
                  <a:pt x="10538" y="65786"/>
                </a:lnTo>
                <a:lnTo>
                  <a:pt x="12079" y="68053"/>
                </a:lnTo>
                <a:lnTo>
                  <a:pt x="13720" y="70271"/>
                </a:lnTo>
                <a:lnTo>
                  <a:pt x="14578" y="71368"/>
                </a:lnTo>
                <a:lnTo>
                  <a:pt x="10439" y="81674"/>
                </a:lnTo>
                <a:lnTo>
                  <a:pt x="21297" y="78763"/>
                </a:lnTo>
                <a:lnTo>
                  <a:pt x="22122" y="79555"/>
                </a:lnTo>
                <a:lnTo>
                  <a:pt x="23804" y="81105"/>
                </a:lnTo>
                <a:lnTo>
                  <a:pt x="25543" y="82614"/>
                </a:lnTo>
                <a:lnTo>
                  <a:pt x="27332" y="84089"/>
                </a:lnTo>
                <a:lnTo>
                  <a:pt x="29163" y="85524"/>
                </a:lnTo>
                <a:lnTo>
                  <a:pt x="31051" y="86917"/>
                </a:lnTo>
                <a:lnTo>
                  <a:pt x="32988" y="88269"/>
                </a:lnTo>
                <a:lnTo>
                  <a:pt x="34967" y="89580"/>
                </a:lnTo>
                <a:lnTo>
                  <a:pt x="36987" y="90850"/>
                </a:lnTo>
                <a:lnTo>
                  <a:pt x="39056" y="92079"/>
                </a:lnTo>
                <a:lnTo>
                  <a:pt x="41175" y="93266"/>
                </a:lnTo>
                <a:lnTo>
                  <a:pt x="43327" y="94395"/>
                </a:lnTo>
                <a:lnTo>
                  <a:pt x="45520" y="95492"/>
                </a:lnTo>
                <a:lnTo>
                  <a:pt x="47755" y="96539"/>
                </a:lnTo>
                <a:lnTo>
                  <a:pt x="50030" y="97537"/>
                </a:lnTo>
                <a:lnTo>
                  <a:pt x="52339" y="98485"/>
                </a:lnTo>
                <a:lnTo>
                  <a:pt x="53510" y="98938"/>
                </a:lnTo>
                <a:lnTo>
                  <a:pt x="126822" y="98938"/>
                </a:lnTo>
                <a:lnTo>
                  <a:pt x="126822" y="1"/>
                </a:lnTo>
                <a:close/>
              </a:path>
            </a:pathLst>
          </a:custGeom>
          <a:solidFill>
            <a:srgbClr val="9AB6E6"/>
          </a:solidFill>
          <a:ln w="152400" cap="flat" cmpd="sng">
            <a:solidFill>
              <a:srgbClr val="9AB6E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4" name="Shape 14"/>
          <p:cNvSpPr/>
          <p:nvPr/>
        </p:nvSpPr>
        <p:spPr>
          <a:xfrm flipH="1">
            <a:off x="0" y="2"/>
            <a:ext cx="6593211" cy="5143591"/>
          </a:xfrm>
          <a:custGeom>
            <a:avLst/>
            <a:gdLst/>
            <a:ahLst/>
            <a:cxnLst/>
            <a:rect l="0" t="0" r="0" b="0"/>
            <a:pathLst>
              <a:path w="126823" h="98939" extrusionOk="0">
                <a:moveTo>
                  <a:pt x="8625" y="1"/>
                </a:moveTo>
                <a:lnTo>
                  <a:pt x="8114" y="891"/>
                </a:lnTo>
                <a:lnTo>
                  <a:pt x="7133" y="2705"/>
                </a:lnTo>
                <a:lnTo>
                  <a:pt x="6209" y="4543"/>
                </a:lnTo>
                <a:lnTo>
                  <a:pt x="5352" y="6407"/>
                </a:lnTo>
                <a:lnTo>
                  <a:pt x="4544" y="8287"/>
                </a:lnTo>
                <a:lnTo>
                  <a:pt x="3810" y="10191"/>
                </a:lnTo>
                <a:lnTo>
                  <a:pt x="3134" y="12120"/>
                </a:lnTo>
                <a:lnTo>
                  <a:pt x="2515" y="14066"/>
                </a:lnTo>
                <a:lnTo>
                  <a:pt x="1971" y="16037"/>
                </a:lnTo>
                <a:lnTo>
                  <a:pt x="1485" y="18015"/>
                </a:lnTo>
                <a:lnTo>
                  <a:pt x="1064" y="20019"/>
                </a:lnTo>
                <a:lnTo>
                  <a:pt x="718" y="22047"/>
                </a:lnTo>
                <a:lnTo>
                  <a:pt x="438" y="24084"/>
                </a:lnTo>
                <a:lnTo>
                  <a:pt x="223" y="26137"/>
                </a:lnTo>
                <a:lnTo>
                  <a:pt x="75" y="28206"/>
                </a:lnTo>
                <a:lnTo>
                  <a:pt x="9" y="30292"/>
                </a:lnTo>
                <a:lnTo>
                  <a:pt x="1" y="31339"/>
                </a:lnTo>
                <a:lnTo>
                  <a:pt x="9" y="32716"/>
                </a:lnTo>
                <a:lnTo>
                  <a:pt x="133" y="35453"/>
                </a:lnTo>
                <a:lnTo>
                  <a:pt x="380" y="38158"/>
                </a:lnTo>
                <a:lnTo>
                  <a:pt x="751" y="40837"/>
                </a:lnTo>
                <a:lnTo>
                  <a:pt x="1229" y="43492"/>
                </a:lnTo>
                <a:lnTo>
                  <a:pt x="1831" y="46114"/>
                </a:lnTo>
                <a:lnTo>
                  <a:pt x="2548" y="48703"/>
                </a:lnTo>
                <a:lnTo>
                  <a:pt x="3373" y="51259"/>
                </a:lnTo>
                <a:lnTo>
                  <a:pt x="4305" y="53781"/>
                </a:lnTo>
                <a:lnTo>
                  <a:pt x="5343" y="56263"/>
                </a:lnTo>
                <a:lnTo>
                  <a:pt x="6489" y="58704"/>
                </a:lnTo>
                <a:lnTo>
                  <a:pt x="7734" y="61111"/>
                </a:lnTo>
                <a:lnTo>
                  <a:pt x="9087" y="63469"/>
                </a:lnTo>
                <a:lnTo>
                  <a:pt x="10538" y="65786"/>
                </a:lnTo>
                <a:lnTo>
                  <a:pt x="12079" y="68053"/>
                </a:lnTo>
                <a:lnTo>
                  <a:pt x="13720" y="70271"/>
                </a:lnTo>
                <a:lnTo>
                  <a:pt x="14578" y="71368"/>
                </a:lnTo>
                <a:lnTo>
                  <a:pt x="10439" y="81674"/>
                </a:lnTo>
                <a:lnTo>
                  <a:pt x="21297" y="78763"/>
                </a:lnTo>
                <a:lnTo>
                  <a:pt x="22122" y="79555"/>
                </a:lnTo>
                <a:lnTo>
                  <a:pt x="23804" y="81105"/>
                </a:lnTo>
                <a:lnTo>
                  <a:pt x="25543" y="82614"/>
                </a:lnTo>
                <a:lnTo>
                  <a:pt x="27332" y="84089"/>
                </a:lnTo>
                <a:lnTo>
                  <a:pt x="29163" y="85524"/>
                </a:lnTo>
                <a:lnTo>
                  <a:pt x="31051" y="86917"/>
                </a:lnTo>
                <a:lnTo>
                  <a:pt x="32988" y="88269"/>
                </a:lnTo>
                <a:lnTo>
                  <a:pt x="34967" y="89580"/>
                </a:lnTo>
                <a:lnTo>
                  <a:pt x="36987" y="90850"/>
                </a:lnTo>
                <a:lnTo>
                  <a:pt x="39056" y="92079"/>
                </a:lnTo>
                <a:lnTo>
                  <a:pt x="41175" y="93266"/>
                </a:lnTo>
                <a:lnTo>
                  <a:pt x="43327" y="94395"/>
                </a:lnTo>
                <a:lnTo>
                  <a:pt x="45520" y="95492"/>
                </a:lnTo>
                <a:lnTo>
                  <a:pt x="47755" y="96539"/>
                </a:lnTo>
                <a:lnTo>
                  <a:pt x="50030" y="97537"/>
                </a:lnTo>
                <a:lnTo>
                  <a:pt x="52339" y="98485"/>
                </a:lnTo>
                <a:lnTo>
                  <a:pt x="53510" y="98938"/>
                </a:lnTo>
                <a:lnTo>
                  <a:pt x="126822" y="98938"/>
                </a:lnTo>
                <a:lnTo>
                  <a:pt x="1268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964350"/>
            <a:ext cx="49056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5200"/>
            </a:lvl1pPr>
            <a:lvl2pPr lvl="1" rtl="0">
              <a:spcBef>
                <a:spcPts val="0"/>
              </a:spcBef>
              <a:buSzPct val="100000"/>
              <a:defRPr sz="5200"/>
            </a:lvl2pPr>
            <a:lvl3pPr lvl="2" rtl="0">
              <a:spcBef>
                <a:spcPts val="0"/>
              </a:spcBef>
              <a:buSzPct val="100000"/>
              <a:defRPr sz="5200"/>
            </a:lvl3pPr>
            <a:lvl4pPr lvl="3" rtl="0">
              <a:spcBef>
                <a:spcPts val="0"/>
              </a:spcBef>
              <a:buSzPct val="100000"/>
              <a:defRPr sz="5200"/>
            </a:lvl4pPr>
            <a:lvl5pPr lvl="4" rtl="0">
              <a:spcBef>
                <a:spcPts val="0"/>
              </a:spcBef>
              <a:buSzPct val="100000"/>
              <a:defRPr sz="5200"/>
            </a:lvl5pPr>
            <a:lvl6pPr lvl="5" rtl="0">
              <a:spcBef>
                <a:spcPts val="0"/>
              </a:spcBef>
              <a:buSzPct val="100000"/>
              <a:defRPr sz="5200"/>
            </a:lvl6pPr>
            <a:lvl7pPr lvl="6" rtl="0">
              <a:spcBef>
                <a:spcPts val="0"/>
              </a:spcBef>
              <a:buSzPct val="100000"/>
              <a:defRPr sz="5200"/>
            </a:lvl7pPr>
            <a:lvl8pPr lvl="7" rtl="0">
              <a:spcBef>
                <a:spcPts val="0"/>
              </a:spcBef>
              <a:buSzPct val="100000"/>
              <a:defRPr sz="5200"/>
            </a:lvl8pPr>
            <a:lvl9pPr lvl="8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3221051"/>
            <a:ext cx="49056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74F67"/>
              </a:buClr>
              <a:buSzPct val="100000"/>
              <a:buNone/>
              <a:defRPr sz="1800">
                <a:solidFill>
                  <a:srgbClr val="474F67"/>
                </a:solidFill>
              </a:defRPr>
            </a:lvl1pPr>
            <a:lvl2pPr lvl="1" rtl="0">
              <a:spcBef>
                <a:spcPts val="0"/>
              </a:spcBef>
              <a:buClr>
                <a:srgbClr val="474F67"/>
              </a:buClr>
              <a:buSzPct val="100000"/>
              <a:buNone/>
              <a:defRPr sz="1800">
                <a:solidFill>
                  <a:srgbClr val="474F67"/>
                </a:solidFill>
              </a:defRPr>
            </a:lvl2pPr>
            <a:lvl3pPr lvl="2" rtl="0">
              <a:spcBef>
                <a:spcPts val="0"/>
              </a:spcBef>
              <a:buClr>
                <a:srgbClr val="474F67"/>
              </a:buClr>
              <a:buSzPct val="100000"/>
              <a:buNone/>
              <a:defRPr sz="1800">
                <a:solidFill>
                  <a:srgbClr val="474F67"/>
                </a:solidFill>
              </a:defRPr>
            </a:lvl3pPr>
            <a:lvl4pPr lvl="3" rtl="0">
              <a:spcBef>
                <a:spcPts val="0"/>
              </a:spcBef>
              <a:buClr>
                <a:srgbClr val="474F67"/>
              </a:buClr>
              <a:buSzPct val="100000"/>
              <a:buNone/>
              <a:defRPr sz="1800">
                <a:solidFill>
                  <a:srgbClr val="474F67"/>
                </a:solidFill>
              </a:defRPr>
            </a:lvl4pPr>
            <a:lvl5pPr lvl="4" rtl="0">
              <a:spcBef>
                <a:spcPts val="0"/>
              </a:spcBef>
              <a:buClr>
                <a:srgbClr val="474F67"/>
              </a:buClr>
              <a:buSzPct val="100000"/>
              <a:buNone/>
              <a:defRPr sz="1800">
                <a:solidFill>
                  <a:srgbClr val="474F67"/>
                </a:solidFill>
              </a:defRPr>
            </a:lvl5pPr>
            <a:lvl6pPr lvl="5" rtl="0">
              <a:spcBef>
                <a:spcPts val="0"/>
              </a:spcBef>
              <a:buClr>
                <a:srgbClr val="474F67"/>
              </a:buClr>
              <a:buSzPct val="100000"/>
              <a:buNone/>
              <a:defRPr sz="1800">
                <a:solidFill>
                  <a:srgbClr val="474F67"/>
                </a:solidFill>
              </a:defRPr>
            </a:lvl6pPr>
            <a:lvl7pPr lvl="6" rtl="0">
              <a:spcBef>
                <a:spcPts val="0"/>
              </a:spcBef>
              <a:buClr>
                <a:srgbClr val="474F67"/>
              </a:buClr>
              <a:buSzPct val="100000"/>
              <a:buNone/>
              <a:defRPr sz="1800">
                <a:solidFill>
                  <a:srgbClr val="474F67"/>
                </a:solidFill>
              </a:defRPr>
            </a:lvl7pPr>
            <a:lvl8pPr lvl="7" rtl="0">
              <a:spcBef>
                <a:spcPts val="0"/>
              </a:spcBef>
              <a:buClr>
                <a:srgbClr val="474F67"/>
              </a:buClr>
              <a:buSzPct val="100000"/>
              <a:buNone/>
              <a:defRPr sz="1800">
                <a:solidFill>
                  <a:srgbClr val="474F67"/>
                </a:solidFill>
              </a:defRPr>
            </a:lvl8pPr>
            <a:lvl9pPr lvl="8" rtl="0">
              <a:spcBef>
                <a:spcPts val="0"/>
              </a:spcBef>
              <a:buClr>
                <a:srgbClr val="474F67"/>
              </a:buClr>
              <a:buSzPct val="100000"/>
              <a:buNone/>
              <a:defRPr sz="1800">
                <a:solidFill>
                  <a:srgbClr val="474F6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 flipH="1">
            <a:off x="0" y="2"/>
            <a:ext cx="8093363" cy="5143539"/>
          </a:xfrm>
          <a:custGeom>
            <a:avLst/>
            <a:gdLst/>
            <a:ahLst/>
            <a:cxnLst/>
            <a:rect l="0" t="0" r="0" b="0"/>
            <a:pathLst>
              <a:path w="155679" h="98938" extrusionOk="0">
                <a:moveTo>
                  <a:pt x="8624" y="0"/>
                </a:moveTo>
                <a:lnTo>
                  <a:pt x="8113" y="899"/>
                </a:lnTo>
                <a:lnTo>
                  <a:pt x="7132" y="2713"/>
                </a:lnTo>
                <a:lnTo>
                  <a:pt x="6208" y="4543"/>
                </a:lnTo>
                <a:lnTo>
                  <a:pt x="5351" y="6406"/>
                </a:lnTo>
                <a:lnTo>
                  <a:pt x="4543" y="8286"/>
                </a:lnTo>
                <a:lnTo>
                  <a:pt x="3809" y="10191"/>
                </a:lnTo>
                <a:lnTo>
                  <a:pt x="3133" y="12120"/>
                </a:lnTo>
                <a:lnTo>
                  <a:pt x="2515" y="14066"/>
                </a:lnTo>
                <a:lnTo>
                  <a:pt x="1971" y="16036"/>
                </a:lnTo>
                <a:lnTo>
                  <a:pt x="1484" y="18023"/>
                </a:lnTo>
                <a:lnTo>
                  <a:pt x="1064" y="20027"/>
                </a:lnTo>
                <a:lnTo>
                  <a:pt x="717" y="22047"/>
                </a:lnTo>
                <a:lnTo>
                  <a:pt x="437" y="24083"/>
                </a:lnTo>
                <a:lnTo>
                  <a:pt x="223" y="26136"/>
                </a:lnTo>
                <a:lnTo>
                  <a:pt x="74" y="28205"/>
                </a:lnTo>
                <a:lnTo>
                  <a:pt x="8" y="30291"/>
                </a:lnTo>
                <a:lnTo>
                  <a:pt x="0" y="31339"/>
                </a:lnTo>
                <a:lnTo>
                  <a:pt x="8" y="32715"/>
                </a:lnTo>
                <a:lnTo>
                  <a:pt x="132" y="35453"/>
                </a:lnTo>
                <a:lnTo>
                  <a:pt x="379" y="38157"/>
                </a:lnTo>
                <a:lnTo>
                  <a:pt x="750" y="40845"/>
                </a:lnTo>
                <a:lnTo>
                  <a:pt x="1228" y="43500"/>
                </a:lnTo>
                <a:lnTo>
                  <a:pt x="1830" y="46121"/>
                </a:lnTo>
                <a:lnTo>
                  <a:pt x="2548" y="48710"/>
                </a:lnTo>
                <a:lnTo>
                  <a:pt x="3372" y="51266"/>
                </a:lnTo>
                <a:lnTo>
                  <a:pt x="4304" y="53781"/>
                </a:lnTo>
                <a:lnTo>
                  <a:pt x="5343" y="56263"/>
                </a:lnTo>
                <a:lnTo>
                  <a:pt x="6489" y="58711"/>
                </a:lnTo>
                <a:lnTo>
                  <a:pt x="7734" y="61111"/>
                </a:lnTo>
                <a:lnTo>
                  <a:pt x="9086" y="63469"/>
                </a:lnTo>
                <a:lnTo>
                  <a:pt x="10537" y="65785"/>
                </a:lnTo>
                <a:lnTo>
                  <a:pt x="12079" y="68053"/>
                </a:lnTo>
                <a:lnTo>
                  <a:pt x="13719" y="70279"/>
                </a:lnTo>
                <a:lnTo>
                  <a:pt x="14577" y="71367"/>
                </a:lnTo>
                <a:lnTo>
                  <a:pt x="10438" y="81673"/>
                </a:lnTo>
                <a:lnTo>
                  <a:pt x="10438" y="81673"/>
                </a:lnTo>
                <a:lnTo>
                  <a:pt x="21296" y="78763"/>
                </a:lnTo>
                <a:lnTo>
                  <a:pt x="22121" y="79554"/>
                </a:lnTo>
                <a:lnTo>
                  <a:pt x="23803" y="81104"/>
                </a:lnTo>
                <a:lnTo>
                  <a:pt x="25542" y="82613"/>
                </a:lnTo>
                <a:lnTo>
                  <a:pt x="27332" y="84089"/>
                </a:lnTo>
                <a:lnTo>
                  <a:pt x="29162" y="85523"/>
                </a:lnTo>
                <a:lnTo>
                  <a:pt x="31050" y="86917"/>
                </a:lnTo>
                <a:lnTo>
                  <a:pt x="32987" y="88269"/>
                </a:lnTo>
                <a:lnTo>
                  <a:pt x="34966" y="89588"/>
                </a:lnTo>
                <a:lnTo>
                  <a:pt x="36986" y="90858"/>
                </a:lnTo>
                <a:lnTo>
                  <a:pt x="39056" y="92078"/>
                </a:lnTo>
                <a:lnTo>
                  <a:pt x="41175" y="93265"/>
                </a:lnTo>
                <a:lnTo>
                  <a:pt x="43326" y="94403"/>
                </a:lnTo>
                <a:lnTo>
                  <a:pt x="45520" y="95491"/>
                </a:lnTo>
                <a:lnTo>
                  <a:pt x="47754" y="96538"/>
                </a:lnTo>
                <a:lnTo>
                  <a:pt x="50029" y="97536"/>
                </a:lnTo>
                <a:lnTo>
                  <a:pt x="52338" y="98484"/>
                </a:lnTo>
                <a:lnTo>
                  <a:pt x="53509" y="98938"/>
                </a:lnTo>
                <a:lnTo>
                  <a:pt x="155678" y="98938"/>
                </a:lnTo>
                <a:lnTo>
                  <a:pt x="155678" y="0"/>
                </a:lnTo>
                <a:close/>
              </a:path>
            </a:pathLst>
          </a:custGeom>
          <a:solidFill>
            <a:srgbClr val="6D9EEB"/>
          </a:solidFill>
          <a:ln w="152400" cap="flat" cmpd="sng">
            <a:solidFill>
              <a:srgbClr val="9AB6E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42" name="Shape 42"/>
          <p:cNvSpPr/>
          <p:nvPr/>
        </p:nvSpPr>
        <p:spPr>
          <a:xfrm flipH="1">
            <a:off x="0" y="2"/>
            <a:ext cx="8093363" cy="5143539"/>
          </a:xfrm>
          <a:custGeom>
            <a:avLst/>
            <a:gdLst/>
            <a:ahLst/>
            <a:cxnLst/>
            <a:rect l="0" t="0" r="0" b="0"/>
            <a:pathLst>
              <a:path w="155679" h="98938" extrusionOk="0">
                <a:moveTo>
                  <a:pt x="8624" y="0"/>
                </a:moveTo>
                <a:lnTo>
                  <a:pt x="8113" y="899"/>
                </a:lnTo>
                <a:lnTo>
                  <a:pt x="7132" y="2713"/>
                </a:lnTo>
                <a:lnTo>
                  <a:pt x="6208" y="4543"/>
                </a:lnTo>
                <a:lnTo>
                  <a:pt x="5351" y="6406"/>
                </a:lnTo>
                <a:lnTo>
                  <a:pt x="4543" y="8286"/>
                </a:lnTo>
                <a:lnTo>
                  <a:pt x="3809" y="10191"/>
                </a:lnTo>
                <a:lnTo>
                  <a:pt x="3133" y="12120"/>
                </a:lnTo>
                <a:lnTo>
                  <a:pt x="2515" y="14066"/>
                </a:lnTo>
                <a:lnTo>
                  <a:pt x="1971" y="16036"/>
                </a:lnTo>
                <a:lnTo>
                  <a:pt x="1484" y="18023"/>
                </a:lnTo>
                <a:lnTo>
                  <a:pt x="1064" y="20027"/>
                </a:lnTo>
                <a:lnTo>
                  <a:pt x="717" y="22047"/>
                </a:lnTo>
                <a:lnTo>
                  <a:pt x="437" y="24083"/>
                </a:lnTo>
                <a:lnTo>
                  <a:pt x="223" y="26136"/>
                </a:lnTo>
                <a:lnTo>
                  <a:pt x="74" y="28205"/>
                </a:lnTo>
                <a:lnTo>
                  <a:pt x="8" y="30291"/>
                </a:lnTo>
                <a:lnTo>
                  <a:pt x="0" y="31339"/>
                </a:lnTo>
                <a:lnTo>
                  <a:pt x="8" y="32715"/>
                </a:lnTo>
                <a:lnTo>
                  <a:pt x="132" y="35453"/>
                </a:lnTo>
                <a:lnTo>
                  <a:pt x="379" y="38157"/>
                </a:lnTo>
                <a:lnTo>
                  <a:pt x="750" y="40845"/>
                </a:lnTo>
                <a:lnTo>
                  <a:pt x="1228" y="43500"/>
                </a:lnTo>
                <a:lnTo>
                  <a:pt x="1830" y="46121"/>
                </a:lnTo>
                <a:lnTo>
                  <a:pt x="2548" y="48710"/>
                </a:lnTo>
                <a:lnTo>
                  <a:pt x="3372" y="51266"/>
                </a:lnTo>
                <a:lnTo>
                  <a:pt x="4304" y="53781"/>
                </a:lnTo>
                <a:lnTo>
                  <a:pt x="5343" y="56263"/>
                </a:lnTo>
                <a:lnTo>
                  <a:pt x="6489" y="58711"/>
                </a:lnTo>
                <a:lnTo>
                  <a:pt x="7734" y="61111"/>
                </a:lnTo>
                <a:lnTo>
                  <a:pt x="9086" y="63469"/>
                </a:lnTo>
                <a:lnTo>
                  <a:pt x="10537" y="65785"/>
                </a:lnTo>
                <a:lnTo>
                  <a:pt x="12079" y="68053"/>
                </a:lnTo>
                <a:lnTo>
                  <a:pt x="13719" y="70279"/>
                </a:lnTo>
                <a:lnTo>
                  <a:pt x="14577" y="71367"/>
                </a:lnTo>
                <a:lnTo>
                  <a:pt x="10438" y="81673"/>
                </a:lnTo>
                <a:lnTo>
                  <a:pt x="10438" y="81673"/>
                </a:lnTo>
                <a:lnTo>
                  <a:pt x="21296" y="78763"/>
                </a:lnTo>
                <a:lnTo>
                  <a:pt x="22121" y="79554"/>
                </a:lnTo>
                <a:lnTo>
                  <a:pt x="23803" y="81104"/>
                </a:lnTo>
                <a:lnTo>
                  <a:pt x="25542" y="82613"/>
                </a:lnTo>
                <a:lnTo>
                  <a:pt x="27332" y="84089"/>
                </a:lnTo>
                <a:lnTo>
                  <a:pt x="29162" y="85523"/>
                </a:lnTo>
                <a:lnTo>
                  <a:pt x="31050" y="86917"/>
                </a:lnTo>
                <a:lnTo>
                  <a:pt x="32987" y="88269"/>
                </a:lnTo>
                <a:lnTo>
                  <a:pt x="34966" y="89588"/>
                </a:lnTo>
                <a:lnTo>
                  <a:pt x="36986" y="90858"/>
                </a:lnTo>
                <a:lnTo>
                  <a:pt x="39056" y="92078"/>
                </a:lnTo>
                <a:lnTo>
                  <a:pt x="41175" y="93265"/>
                </a:lnTo>
                <a:lnTo>
                  <a:pt x="43326" y="94403"/>
                </a:lnTo>
                <a:lnTo>
                  <a:pt x="45520" y="95491"/>
                </a:lnTo>
                <a:lnTo>
                  <a:pt x="47754" y="96538"/>
                </a:lnTo>
                <a:lnTo>
                  <a:pt x="50029" y="97536"/>
                </a:lnTo>
                <a:lnTo>
                  <a:pt x="52338" y="98484"/>
                </a:lnTo>
                <a:lnTo>
                  <a:pt x="53509" y="98938"/>
                </a:lnTo>
                <a:lnTo>
                  <a:pt x="155678" y="98938"/>
                </a:lnTo>
                <a:lnTo>
                  <a:pt x="1556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53626" y="739375"/>
            <a:ext cx="5969100" cy="744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53626" y="739375"/>
            <a:ext cx="5969100" cy="7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30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30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30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30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30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30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30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30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30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53626" y="1374516"/>
            <a:ext cx="5969100" cy="323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D9EEB"/>
              </a:buClr>
              <a:buSzPct val="100000"/>
              <a:buFont typeface="ABeeZee"/>
              <a:buChar char="×"/>
              <a:defRPr sz="2400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lvl="1">
              <a:spcBef>
                <a:spcPts val="480"/>
              </a:spcBef>
              <a:buClr>
                <a:srgbClr val="6D9EEB"/>
              </a:buClr>
              <a:buSzPct val="100000"/>
              <a:buFont typeface="ABeeZee"/>
              <a:buChar char="×"/>
              <a:defRPr sz="2400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lvl="2">
              <a:spcBef>
                <a:spcPts val="480"/>
              </a:spcBef>
              <a:buClr>
                <a:srgbClr val="6D9EEB"/>
              </a:buClr>
              <a:buSzPct val="100000"/>
              <a:buFont typeface="ABeeZee"/>
              <a:buChar char="×"/>
              <a:defRPr sz="2400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lvl="3">
              <a:spcBef>
                <a:spcPts val="360"/>
              </a:spcBef>
              <a:buClr>
                <a:srgbClr val="6D9EEB"/>
              </a:buClr>
              <a:buSzPct val="100000"/>
              <a:buFont typeface="ABeeZee"/>
              <a:buChar char="×"/>
              <a:defRPr sz="2400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lvl="4">
              <a:spcBef>
                <a:spcPts val="360"/>
              </a:spcBef>
              <a:buClr>
                <a:srgbClr val="6D9EEB"/>
              </a:buClr>
              <a:buSzPct val="100000"/>
              <a:buFont typeface="ABeeZee"/>
              <a:buChar char="×"/>
              <a:defRPr sz="2400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lvl="5">
              <a:spcBef>
                <a:spcPts val="360"/>
              </a:spcBef>
              <a:buClr>
                <a:srgbClr val="6D9EEB"/>
              </a:buClr>
              <a:buSzPct val="100000"/>
              <a:buFont typeface="ABeeZee"/>
              <a:buChar char="×"/>
              <a:defRPr sz="2400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lvl="6">
              <a:spcBef>
                <a:spcPts val="360"/>
              </a:spcBef>
              <a:buClr>
                <a:srgbClr val="6D9EEB"/>
              </a:buClr>
              <a:buSzPct val="100000"/>
              <a:buFont typeface="ABeeZee"/>
              <a:defRPr sz="2400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lvl="7">
              <a:spcBef>
                <a:spcPts val="360"/>
              </a:spcBef>
              <a:buClr>
                <a:srgbClr val="6D9EEB"/>
              </a:buClr>
              <a:buSzPct val="100000"/>
              <a:buFont typeface="ABeeZee"/>
              <a:defRPr sz="2400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lvl="8">
              <a:spcBef>
                <a:spcPts val="360"/>
              </a:spcBef>
              <a:buClr>
                <a:srgbClr val="6D9EEB"/>
              </a:buClr>
              <a:buSzPct val="100000"/>
              <a:buFont typeface="ABeeZee"/>
              <a:defRPr sz="2400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10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customXml" Target="../ink/ink9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customXml" Target="../ink/ink12.xml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5.png"/><Relationship Id="rId1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customXml" Target="../ink/ink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4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9.xml"/><Relationship Id="rId5" Type="http://schemas.openxmlformats.org/officeDocument/2006/relationships/image" Target="../media/image26.png"/><Relationship Id="rId4" Type="http://schemas.openxmlformats.org/officeDocument/2006/relationships/customXml" Target="../ink/ink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0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609601" y="1718829"/>
            <a:ext cx="5345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zh-TW" altLang="en-US" sz="6600" b="1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記帳程式</a:t>
            </a:r>
            <a:endParaRPr lang="en" sz="7200" b="1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grpSp>
        <p:nvGrpSpPr>
          <p:cNvPr id="31" name="Shape 922">
            <a:extLst>
              <a:ext uri="{FF2B5EF4-FFF2-40B4-BE49-F238E27FC236}">
                <a16:creationId xmlns:a16="http://schemas.microsoft.com/office/drawing/2014/main" id="{99F1234F-2D57-4926-B999-163D2520D05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6972601" y="4268595"/>
            <a:ext cx="1042387" cy="874591"/>
            <a:chOff x="4163225" y="1879850"/>
            <a:chExt cx="1399625" cy="1174325"/>
          </a:xfrm>
        </p:grpSpPr>
        <p:sp>
          <p:nvSpPr>
            <p:cNvPr id="32" name="Shape 923">
              <a:extLst>
                <a:ext uri="{FF2B5EF4-FFF2-40B4-BE49-F238E27FC236}">
                  <a16:creationId xmlns:a16="http://schemas.microsoft.com/office/drawing/2014/main" id="{A540B250-BB58-44AC-AC53-0FA272047415}"/>
                </a:ext>
              </a:extLst>
            </p:cNvPr>
            <p:cNvSpPr/>
            <p:nvPr/>
          </p:nvSpPr>
          <p:spPr>
            <a:xfrm>
              <a:off x="428862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4" y="0"/>
                  </a:moveTo>
                  <a:lnTo>
                    <a:pt x="2164" y="26"/>
                  </a:lnTo>
                  <a:lnTo>
                    <a:pt x="1171" y="433"/>
                  </a:lnTo>
                  <a:lnTo>
                    <a:pt x="433" y="1197"/>
                  </a:lnTo>
                  <a:lnTo>
                    <a:pt x="26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26" y="5448"/>
                  </a:lnTo>
                  <a:lnTo>
                    <a:pt x="433" y="6441"/>
                  </a:lnTo>
                  <a:lnTo>
                    <a:pt x="1171" y="7180"/>
                  </a:lnTo>
                  <a:lnTo>
                    <a:pt x="2164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924">
              <a:extLst>
                <a:ext uri="{FF2B5EF4-FFF2-40B4-BE49-F238E27FC236}">
                  <a16:creationId xmlns:a16="http://schemas.microsoft.com/office/drawing/2014/main" id="{859A7863-B970-416A-8E86-D78842E754D2}"/>
                </a:ext>
              </a:extLst>
            </p:cNvPr>
            <p:cNvSpPr/>
            <p:nvPr/>
          </p:nvSpPr>
          <p:spPr>
            <a:xfrm>
              <a:off x="50116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4" y="4914"/>
                  </a:lnTo>
                  <a:lnTo>
                    <a:pt x="2724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925">
              <a:extLst>
                <a:ext uri="{FF2B5EF4-FFF2-40B4-BE49-F238E27FC236}">
                  <a16:creationId xmlns:a16="http://schemas.microsoft.com/office/drawing/2014/main" id="{5B418D63-F01D-4285-9586-BCC2B44DB676}"/>
                </a:ext>
              </a:extLst>
            </p:cNvPr>
            <p:cNvSpPr/>
            <p:nvPr/>
          </p:nvSpPr>
          <p:spPr>
            <a:xfrm>
              <a:off x="4579475" y="2740375"/>
              <a:ext cx="210075" cy="263525"/>
            </a:xfrm>
            <a:custGeom>
              <a:avLst/>
              <a:gdLst/>
              <a:ahLst/>
              <a:cxnLst/>
              <a:rect l="0" t="0" r="0" b="0"/>
              <a:pathLst>
                <a:path w="8403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02" y="10540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926">
              <a:extLst>
                <a:ext uri="{FF2B5EF4-FFF2-40B4-BE49-F238E27FC236}">
                  <a16:creationId xmlns:a16="http://schemas.microsoft.com/office/drawing/2014/main" id="{9F9ADDEF-F8C5-426D-9817-018DE9622FB4}"/>
                </a:ext>
              </a:extLst>
            </p:cNvPr>
            <p:cNvSpPr/>
            <p:nvPr/>
          </p:nvSpPr>
          <p:spPr>
            <a:xfrm>
              <a:off x="4333800" y="1924400"/>
              <a:ext cx="700775" cy="875825"/>
            </a:xfrm>
            <a:custGeom>
              <a:avLst/>
              <a:gdLst/>
              <a:ahLst/>
              <a:cxnLst/>
              <a:rect l="0" t="0" r="0" b="0"/>
              <a:pathLst>
                <a:path w="28031" h="35033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1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583" y="3642"/>
                  </a:lnTo>
                  <a:lnTo>
                    <a:pt x="3641" y="4609"/>
                  </a:lnTo>
                  <a:lnTo>
                    <a:pt x="2776" y="5653"/>
                  </a:lnTo>
                  <a:lnTo>
                    <a:pt x="2012" y="6773"/>
                  </a:lnTo>
                  <a:lnTo>
                    <a:pt x="1375" y="7944"/>
                  </a:lnTo>
                  <a:lnTo>
                    <a:pt x="841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41" y="25842"/>
                  </a:lnTo>
                  <a:lnTo>
                    <a:pt x="1375" y="27089"/>
                  </a:lnTo>
                  <a:lnTo>
                    <a:pt x="2012" y="28286"/>
                  </a:lnTo>
                  <a:lnTo>
                    <a:pt x="2776" y="29406"/>
                  </a:lnTo>
                  <a:lnTo>
                    <a:pt x="3641" y="30450"/>
                  </a:lnTo>
                  <a:lnTo>
                    <a:pt x="4583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1" y="35032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3021"/>
                  </a:lnTo>
                  <a:lnTo>
                    <a:pt x="22404" y="32257"/>
                  </a:lnTo>
                  <a:lnTo>
                    <a:pt x="23448" y="31392"/>
                  </a:lnTo>
                  <a:lnTo>
                    <a:pt x="24390" y="30450"/>
                  </a:lnTo>
                  <a:lnTo>
                    <a:pt x="25256" y="29406"/>
                  </a:lnTo>
                  <a:lnTo>
                    <a:pt x="26020" y="28286"/>
                  </a:lnTo>
                  <a:lnTo>
                    <a:pt x="26656" y="27089"/>
                  </a:lnTo>
                  <a:lnTo>
                    <a:pt x="27191" y="25842"/>
                  </a:lnTo>
                  <a:lnTo>
                    <a:pt x="27598" y="24518"/>
                  </a:lnTo>
                  <a:lnTo>
                    <a:pt x="27878" y="23143"/>
                  </a:lnTo>
                  <a:lnTo>
                    <a:pt x="28031" y="21743"/>
                  </a:lnTo>
                  <a:lnTo>
                    <a:pt x="28031" y="21004"/>
                  </a:lnTo>
                  <a:lnTo>
                    <a:pt x="28031" y="14029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41"/>
                  </a:lnTo>
                  <a:lnTo>
                    <a:pt x="27191" y="9217"/>
                  </a:lnTo>
                  <a:lnTo>
                    <a:pt x="26656" y="7944"/>
                  </a:lnTo>
                  <a:lnTo>
                    <a:pt x="26020" y="6773"/>
                  </a:lnTo>
                  <a:lnTo>
                    <a:pt x="25256" y="5653"/>
                  </a:lnTo>
                  <a:lnTo>
                    <a:pt x="24390" y="4609"/>
                  </a:lnTo>
                  <a:lnTo>
                    <a:pt x="23448" y="3642"/>
                  </a:lnTo>
                  <a:lnTo>
                    <a:pt x="22404" y="2801"/>
                  </a:lnTo>
                  <a:lnTo>
                    <a:pt x="21284" y="2038"/>
                  </a:lnTo>
                  <a:lnTo>
                    <a:pt x="20088" y="1401"/>
                  </a:lnTo>
                  <a:lnTo>
                    <a:pt x="18840" y="867"/>
                  </a:lnTo>
                  <a:lnTo>
                    <a:pt x="17516" y="459"/>
                  </a:lnTo>
                  <a:lnTo>
                    <a:pt x="16167" y="179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27">
              <a:extLst>
                <a:ext uri="{FF2B5EF4-FFF2-40B4-BE49-F238E27FC236}">
                  <a16:creationId xmlns:a16="http://schemas.microsoft.com/office/drawing/2014/main" id="{951BB908-B16D-485F-8BDF-C0AD9B23658E}"/>
                </a:ext>
              </a:extLst>
            </p:cNvPr>
            <p:cNvSpPr/>
            <p:nvPr/>
          </p:nvSpPr>
          <p:spPr>
            <a:xfrm>
              <a:off x="4163225" y="2844100"/>
              <a:ext cx="1041925" cy="210075"/>
            </a:xfrm>
            <a:custGeom>
              <a:avLst/>
              <a:gdLst/>
              <a:ahLst/>
              <a:cxnLst/>
              <a:rect l="0" t="0" r="0" b="0"/>
              <a:pathLst>
                <a:path w="41677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7" y="179"/>
                  </a:lnTo>
                  <a:lnTo>
                    <a:pt x="9115" y="485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6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6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3005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5"/>
                  </a:lnTo>
                  <a:lnTo>
                    <a:pt x="30500" y="179"/>
                  </a:lnTo>
                  <a:lnTo>
                    <a:pt x="29380" y="154"/>
                  </a:lnTo>
                  <a:lnTo>
                    <a:pt x="25052" y="1"/>
                  </a:lnTo>
                  <a:lnTo>
                    <a:pt x="25027" y="434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60"/>
                  </a:lnTo>
                  <a:lnTo>
                    <a:pt x="22863" y="3718"/>
                  </a:lnTo>
                  <a:lnTo>
                    <a:pt x="22099" y="4023"/>
                  </a:lnTo>
                  <a:lnTo>
                    <a:pt x="21284" y="4202"/>
                  </a:lnTo>
                  <a:lnTo>
                    <a:pt x="20419" y="4202"/>
                  </a:lnTo>
                  <a:lnTo>
                    <a:pt x="19579" y="4023"/>
                  </a:lnTo>
                  <a:lnTo>
                    <a:pt x="18840" y="3718"/>
                  </a:lnTo>
                  <a:lnTo>
                    <a:pt x="18153" y="3260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28">
              <a:extLst>
                <a:ext uri="{FF2B5EF4-FFF2-40B4-BE49-F238E27FC236}">
                  <a16:creationId xmlns:a16="http://schemas.microsoft.com/office/drawing/2014/main" id="{81888254-38AA-4DAD-9FA9-E60174380EC9}"/>
                </a:ext>
              </a:extLst>
            </p:cNvPr>
            <p:cNvSpPr/>
            <p:nvPr/>
          </p:nvSpPr>
          <p:spPr>
            <a:xfrm>
              <a:off x="4540025" y="2844100"/>
              <a:ext cx="288350" cy="149600"/>
            </a:xfrm>
            <a:custGeom>
              <a:avLst/>
              <a:gdLst/>
              <a:ahLst/>
              <a:cxnLst/>
              <a:rect l="0" t="0" r="0" b="0"/>
              <a:pathLst>
                <a:path w="11534" h="5984" extrusionOk="0">
                  <a:moveTo>
                    <a:pt x="1553" y="1"/>
                  </a:moveTo>
                  <a:lnTo>
                    <a:pt x="0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1"/>
                  </a:lnTo>
                  <a:lnTo>
                    <a:pt x="2088" y="4660"/>
                  </a:lnTo>
                  <a:lnTo>
                    <a:pt x="3004" y="5296"/>
                  </a:lnTo>
                  <a:lnTo>
                    <a:pt x="4048" y="5729"/>
                  </a:lnTo>
                  <a:lnTo>
                    <a:pt x="5168" y="5958"/>
                  </a:lnTo>
                  <a:lnTo>
                    <a:pt x="5779" y="5984"/>
                  </a:lnTo>
                  <a:lnTo>
                    <a:pt x="6365" y="5958"/>
                  </a:lnTo>
                  <a:lnTo>
                    <a:pt x="7485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205"/>
                  </a:lnTo>
                  <a:lnTo>
                    <a:pt x="11533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55" y="434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2" y="4202"/>
                  </a:lnTo>
                  <a:lnTo>
                    <a:pt x="5347" y="4202"/>
                  </a:lnTo>
                  <a:lnTo>
                    <a:pt x="4507" y="4023"/>
                  </a:lnTo>
                  <a:lnTo>
                    <a:pt x="3768" y="3718"/>
                  </a:lnTo>
                  <a:lnTo>
                    <a:pt x="3081" y="3260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4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29">
              <a:extLst>
                <a:ext uri="{FF2B5EF4-FFF2-40B4-BE49-F238E27FC236}">
                  <a16:creationId xmlns:a16="http://schemas.microsoft.com/office/drawing/2014/main" id="{F94A9DDB-2C58-4106-A4F1-185D60E41433}"/>
                </a:ext>
              </a:extLst>
            </p:cNvPr>
            <p:cNvSpPr/>
            <p:nvPr/>
          </p:nvSpPr>
          <p:spPr>
            <a:xfrm>
              <a:off x="4632300" y="2459675"/>
              <a:ext cx="99950" cy="119700"/>
            </a:xfrm>
            <a:custGeom>
              <a:avLst/>
              <a:gdLst/>
              <a:ahLst/>
              <a:cxnLst/>
              <a:rect l="0" t="0" r="0" b="0"/>
              <a:pathLst>
                <a:path w="3998" h="4788" extrusionOk="0">
                  <a:moveTo>
                    <a:pt x="1885" y="1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30">
              <a:extLst>
                <a:ext uri="{FF2B5EF4-FFF2-40B4-BE49-F238E27FC236}">
                  <a16:creationId xmlns:a16="http://schemas.microsoft.com/office/drawing/2014/main" id="{84856303-A237-4E24-9753-F768E2E2FB48}"/>
                </a:ext>
              </a:extLst>
            </p:cNvPr>
            <p:cNvSpPr/>
            <p:nvPr/>
          </p:nvSpPr>
          <p:spPr>
            <a:xfrm>
              <a:off x="4632300" y="2568525"/>
              <a:ext cx="99950" cy="38200"/>
            </a:xfrm>
            <a:custGeom>
              <a:avLst/>
              <a:gdLst/>
              <a:ahLst/>
              <a:cxnLst/>
              <a:rect l="0" t="0" r="0" b="0"/>
              <a:pathLst>
                <a:path w="3998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357" y="840"/>
                  </a:lnTo>
                  <a:lnTo>
                    <a:pt x="917" y="1273"/>
                  </a:lnTo>
                  <a:lnTo>
                    <a:pt x="1579" y="1502"/>
                  </a:lnTo>
                  <a:lnTo>
                    <a:pt x="1834" y="1528"/>
                  </a:lnTo>
                  <a:lnTo>
                    <a:pt x="2165" y="1528"/>
                  </a:lnTo>
                  <a:lnTo>
                    <a:pt x="2445" y="1502"/>
                  </a:lnTo>
                  <a:lnTo>
                    <a:pt x="3081" y="1273"/>
                  </a:lnTo>
                  <a:lnTo>
                    <a:pt x="3667" y="840"/>
                  </a:lnTo>
                  <a:lnTo>
                    <a:pt x="3998" y="306"/>
                  </a:lnTo>
                  <a:lnTo>
                    <a:pt x="3998" y="0"/>
                  </a:lnTo>
                  <a:lnTo>
                    <a:pt x="3514" y="204"/>
                  </a:lnTo>
                  <a:lnTo>
                    <a:pt x="2521" y="433"/>
                  </a:lnTo>
                  <a:lnTo>
                    <a:pt x="1503" y="433"/>
                  </a:lnTo>
                  <a:lnTo>
                    <a:pt x="485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31">
              <a:extLst>
                <a:ext uri="{FF2B5EF4-FFF2-40B4-BE49-F238E27FC236}">
                  <a16:creationId xmlns:a16="http://schemas.microsoft.com/office/drawing/2014/main" id="{CC9512B6-AD6D-4FCD-80C4-261610A04C88}"/>
                </a:ext>
              </a:extLst>
            </p:cNvPr>
            <p:cNvSpPr/>
            <p:nvPr/>
          </p:nvSpPr>
          <p:spPr>
            <a:xfrm>
              <a:off x="4799700" y="2429125"/>
              <a:ext cx="129875" cy="66850"/>
            </a:xfrm>
            <a:custGeom>
              <a:avLst/>
              <a:gdLst/>
              <a:ahLst/>
              <a:cxnLst/>
              <a:rect l="0" t="0" r="0" b="0"/>
              <a:pathLst>
                <a:path w="5195" h="2674" extrusionOk="0">
                  <a:moveTo>
                    <a:pt x="2826" y="1"/>
                  </a:moveTo>
                  <a:lnTo>
                    <a:pt x="2292" y="103"/>
                  </a:lnTo>
                  <a:lnTo>
                    <a:pt x="1757" y="281"/>
                  </a:lnTo>
                  <a:lnTo>
                    <a:pt x="917" y="866"/>
                  </a:lnTo>
                  <a:lnTo>
                    <a:pt x="102" y="1808"/>
                  </a:lnTo>
                  <a:lnTo>
                    <a:pt x="1" y="1987"/>
                  </a:lnTo>
                  <a:lnTo>
                    <a:pt x="179" y="2114"/>
                  </a:lnTo>
                  <a:lnTo>
                    <a:pt x="1350" y="2547"/>
                  </a:lnTo>
                  <a:lnTo>
                    <a:pt x="2368" y="2674"/>
                  </a:lnTo>
                  <a:lnTo>
                    <a:pt x="2903" y="2572"/>
                  </a:lnTo>
                  <a:lnTo>
                    <a:pt x="3437" y="2394"/>
                  </a:lnTo>
                  <a:lnTo>
                    <a:pt x="4278" y="1808"/>
                  </a:lnTo>
                  <a:lnTo>
                    <a:pt x="5092" y="866"/>
                  </a:lnTo>
                  <a:lnTo>
                    <a:pt x="5194" y="663"/>
                  </a:lnTo>
                  <a:lnTo>
                    <a:pt x="5016" y="561"/>
                  </a:lnTo>
                  <a:lnTo>
                    <a:pt x="3845" y="10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32">
              <a:extLst>
                <a:ext uri="{FF2B5EF4-FFF2-40B4-BE49-F238E27FC236}">
                  <a16:creationId xmlns:a16="http://schemas.microsoft.com/office/drawing/2014/main" id="{E375FB98-B578-4D27-80AF-3074A90C72D8}"/>
                </a:ext>
              </a:extLst>
            </p:cNvPr>
            <p:cNvSpPr/>
            <p:nvPr/>
          </p:nvSpPr>
          <p:spPr>
            <a:xfrm>
              <a:off x="4438825" y="2429125"/>
              <a:ext cx="130500" cy="66850"/>
            </a:xfrm>
            <a:custGeom>
              <a:avLst/>
              <a:gdLst/>
              <a:ahLst/>
              <a:cxnLst/>
              <a:rect l="0" t="0" r="0" b="0"/>
              <a:pathLst>
                <a:path w="5220" h="2674" extrusionOk="0">
                  <a:moveTo>
                    <a:pt x="2368" y="1"/>
                  </a:moveTo>
                  <a:lnTo>
                    <a:pt x="1350" y="103"/>
                  </a:lnTo>
                  <a:lnTo>
                    <a:pt x="179" y="561"/>
                  </a:lnTo>
                  <a:lnTo>
                    <a:pt x="0" y="663"/>
                  </a:lnTo>
                  <a:lnTo>
                    <a:pt x="102" y="866"/>
                  </a:lnTo>
                  <a:lnTo>
                    <a:pt x="917" y="1808"/>
                  </a:lnTo>
                  <a:lnTo>
                    <a:pt x="1757" y="2394"/>
                  </a:lnTo>
                  <a:lnTo>
                    <a:pt x="2292" y="2572"/>
                  </a:lnTo>
                  <a:lnTo>
                    <a:pt x="2826" y="2674"/>
                  </a:lnTo>
                  <a:lnTo>
                    <a:pt x="3845" y="2547"/>
                  </a:lnTo>
                  <a:lnTo>
                    <a:pt x="5016" y="2114"/>
                  </a:lnTo>
                  <a:lnTo>
                    <a:pt x="5219" y="1987"/>
                  </a:lnTo>
                  <a:lnTo>
                    <a:pt x="5092" y="1808"/>
                  </a:lnTo>
                  <a:lnTo>
                    <a:pt x="4277" y="866"/>
                  </a:lnTo>
                  <a:lnTo>
                    <a:pt x="3437" y="281"/>
                  </a:lnTo>
                  <a:lnTo>
                    <a:pt x="2903" y="103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33">
              <a:extLst>
                <a:ext uri="{FF2B5EF4-FFF2-40B4-BE49-F238E27FC236}">
                  <a16:creationId xmlns:a16="http://schemas.microsoft.com/office/drawing/2014/main" id="{AB285106-A565-4D5A-9E8F-CF51F420D8B4}"/>
                </a:ext>
              </a:extLst>
            </p:cNvPr>
            <p:cNvSpPr/>
            <p:nvPr/>
          </p:nvSpPr>
          <p:spPr>
            <a:xfrm>
              <a:off x="4471925" y="243867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1"/>
                  </a:moveTo>
                  <a:lnTo>
                    <a:pt x="331" y="26"/>
                  </a:lnTo>
                  <a:lnTo>
                    <a:pt x="26" y="332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31" y="1044"/>
                  </a:lnTo>
                  <a:lnTo>
                    <a:pt x="535" y="1070"/>
                  </a:lnTo>
                  <a:lnTo>
                    <a:pt x="739" y="1044"/>
                  </a:lnTo>
                  <a:lnTo>
                    <a:pt x="1044" y="739"/>
                  </a:lnTo>
                  <a:lnTo>
                    <a:pt x="1069" y="535"/>
                  </a:lnTo>
                  <a:lnTo>
                    <a:pt x="1044" y="332"/>
                  </a:lnTo>
                  <a:lnTo>
                    <a:pt x="739" y="26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34">
              <a:extLst>
                <a:ext uri="{FF2B5EF4-FFF2-40B4-BE49-F238E27FC236}">
                  <a16:creationId xmlns:a16="http://schemas.microsoft.com/office/drawing/2014/main" id="{446E6747-B664-4104-A40B-46E14424FC2B}"/>
                </a:ext>
              </a:extLst>
            </p:cNvPr>
            <p:cNvSpPr/>
            <p:nvPr/>
          </p:nvSpPr>
          <p:spPr>
            <a:xfrm>
              <a:off x="4837900" y="2445050"/>
              <a:ext cx="26750" cy="26125"/>
            </a:xfrm>
            <a:custGeom>
              <a:avLst/>
              <a:gdLst/>
              <a:ahLst/>
              <a:cxnLst/>
              <a:rect l="0" t="0" r="0" b="0"/>
              <a:pathLst>
                <a:path w="1070" h="1045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9"/>
                  </a:lnTo>
                  <a:lnTo>
                    <a:pt x="331" y="1019"/>
                  </a:lnTo>
                  <a:lnTo>
                    <a:pt x="535" y="1044"/>
                  </a:lnTo>
                  <a:lnTo>
                    <a:pt x="738" y="1019"/>
                  </a:lnTo>
                  <a:lnTo>
                    <a:pt x="1044" y="739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35">
              <a:extLst>
                <a:ext uri="{FF2B5EF4-FFF2-40B4-BE49-F238E27FC236}">
                  <a16:creationId xmlns:a16="http://schemas.microsoft.com/office/drawing/2014/main" id="{EE431DD9-030F-45E6-BC90-5F0627F52221}"/>
                </a:ext>
              </a:extLst>
            </p:cNvPr>
            <p:cNvSpPr/>
            <p:nvPr/>
          </p:nvSpPr>
          <p:spPr>
            <a:xfrm>
              <a:off x="44311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586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39"/>
                  </a:lnTo>
                  <a:lnTo>
                    <a:pt x="586" y="2521"/>
                  </a:lnTo>
                  <a:lnTo>
                    <a:pt x="1096" y="2724"/>
                  </a:lnTo>
                  <a:lnTo>
                    <a:pt x="1350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20" y="2521"/>
                  </a:lnTo>
                  <a:lnTo>
                    <a:pt x="5602" y="2139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586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36">
              <a:extLst>
                <a:ext uri="{FF2B5EF4-FFF2-40B4-BE49-F238E27FC236}">
                  <a16:creationId xmlns:a16="http://schemas.microsoft.com/office/drawing/2014/main" id="{A620B8D2-4455-4C8C-B5E2-52F4EFDB8F45}"/>
                </a:ext>
              </a:extLst>
            </p:cNvPr>
            <p:cNvSpPr/>
            <p:nvPr/>
          </p:nvSpPr>
          <p:spPr>
            <a:xfrm>
              <a:off x="4791425" y="2522700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586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39"/>
                  </a:lnTo>
                  <a:lnTo>
                    <a:pt x="612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81" y="2750"/>
                  </a:lnTo>
                  <a:lnTo>
                    <a:pt x="4761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37">
              <a:extLst>
                <a:ext uri="{FF2B5EF4-FFF2-40B4-BE49-F238E27FC236}">
                  <a16:creationId xmlns:a16="http://schemas.microsoft.com/office/drawing/2014/main" id="{AB62B8F7-4A42-49F9-A494-6A74687F7676}"/>
                </a:ext>
              </a:extLst>
            </p:cNvPr>
            <p:cNvSpPr/>
            <p:nvPr/>
          </p:nvSpPr>
          <p:spPr>
            <a:xfrm>
              <a:off x="4448375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201" y="663"/>
                  </a:lnTo>
                  <a:lnTo>
                    <a:pt x="3666" y="332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32"/>
                  </a:lnTo>
                  <a:lnTo>
                    <a:pt x="255" y="663"/>
                  </a:lnTo>
                  <a:lnTo>
                    <a:pt x="0" y="892"/>
                  </a:lnTo>
                </a:path>
              </a:pathLst>
            </a:custGeom>
            <a:noFill/>
            <a:ln w="1905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38">
              <a:extLst>
                <a:ext uri="{FF2B5EF4-FFF2-40B4-BE49-F238E27FC236}">
                  <a16:creationId xmlns:a16="http://schemas.microsoft.com/office/drawing/2014/main" id="{7FF1D637-95C9-4FE9-BAC9-5CBDA9D66DDE}"/>
                </a:ext>
              </a:extLst>
            </p:cNvPr>
            <p:cNvSpPr/>
            <p:nvPr/>
          </p:nvSpPr>
          <p:spPr>
            <a:xfrm>
              <a:off x="4809250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176" y="663"/>
                  </a:lnTo>
                  <a:lnTo>
                    <a:pt x="3666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32"/>
                  </a:lnTo>
                  <a:lnTo>
                    <a:pt x="230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39">
              <a:extLst>
                <a:ext uri="{FF2B5EF4-FFF2-40B4-BE49-F238E27FC236}">
                  <a16:creationId xmlns:a16="http://schemas.microsoft.com/office/drawing/2014/main" id="{B0FF1079-D396-4CB2-99B5-F0E6A97105D9}"/>
                </a:ext>
              </a:extLst>
            </p:cNvPr>
            <p:cNvSpPr/>
            <p:nvPr/>
          </p:nvSpPr>
          <p:spPr>
            <a:xfrm>
              <a:off x="4622125" y="2646800"/>
              <a:ext cx="124125" cy="36300"/>
            </a:xfrm>
            <a:custGeom>
              <a:avLst/>
              <a:gdLst/>
              <a:ahLst/>
              <a:cxnLst/>
              <a:rect l="0" t="0" r="0" b="0"/>
              <a:pathLst>
                <a:path w="4965" h="1452" fill="none" extrusionOk="0">
                  <a:moveTo>
                    <a:pt x="0" y="1"/>
                  </a:moveTo>
                  <a:lnTo>
                    <a:pt x="153" y="306"/>
                  </a:lnTo>
                  <a:lnTo>
                    <a:pt x="637" y="841"/>
                  </a:lnTo>
                  <a:lnTo>
                    <a:pt x="1273" y="1223"/>
                  </a:lnTo>
                  <a:lnTo>
                    <a:pt x="2063" y="1426"/>
                  </a:lnTo>
                  <a:lnTo>
                    <a:pt x="2495" y="1452"/>
                  </a:lnTo>
                  <a:lnTo>
                    <a:pt x="2903" y="1426"/>
                  </a:lnTo>
                  <a:lnTo>
                    <a:pt x="3692" y="1223"/>
                  </a:lnTo>
                  <a:lnTo>
                    <a:pt x="4328" y="841"/>
                  </a:lnTo>
                  <a:lnTo>
                    <a:pt x="4812" y="332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E157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40">
              <a:extLst>
                <a:ext uri="{FF2B5EF4-FFF2-40B4-BE49-F238E27FC236}">
                  <a16:creationId xmlns:a16="http://schemas.microsoft.com/office/drawing/2014/main" id="{5AF646A4-0142-48B6-9D50-7A5E6E85E563}"/>
                </a:ext>
              </a:extLst>
            </p:cNvPr>
            <p:cNvSpPr/>
            <p:nvPr/>
          </p:nvSpPr>
          <p:spPr>
            <a:xfrm>
              <a:off x="4288625" y="1879850"/>
              <a:ext cx="791775" cy="541675"/>
            </a:xfrm>
            <a:custGeom>
              <a:avLst/>
              <a:gdLst/>
              <a:ahLst/>
              <a:cxnLst/>
              <a:rect l="0" t="0" r="0" b="0"/>
              <a:pathLst>
                <a:path w="31671" h="21667" extrusionOk="0">
                  <a:moveTo>
                    <a:pt x="15021" y="1"/>
                  </a:moveTo>
                  <a:lnTo>
                    <a:pt x="13417" y="154"/>
                  </a:lnTo>
                  <a:lnTo>
                    <a:pt x="11889" y="485"/>
                  </a:lnTo>
                  <a:lnTo>
                    <a:pt x="10387" y="943"/>
                  </a:lnTo>
                  <a:lnTo>
                    <a:pt x="8987" y="1554"/>
                  </a:lnTo>
                  <a:lnTo>
                    <a:pt x="7638" y="2267"/>
                  </a:lnTo>
                  <a:lnTo>
                    <a:pt x="6365" y="3132"/>
                  </a:lnTo>
                  <a:lnTo>
                    <a:pt x="5194" y="4100"/>
                  </a:lnTo>
                  <a:lnTo>
                    <a:pt x="4124" y="5169"/>
                  </a:lnTo>
                  <a:lnTo>
                    <a:pt x="3157" y="6340"/>
                  </a:lnTo>
                  <a:lnTo>
                    <a:pt x="2291" y="7613"/>
                  </a:lnTo>
                  <a:lnTo>
                    <a:pt x="1553" y="8962"/>
                  </a:lnTo>
                  <a:lnTo>
                    <a:pt x="967" y="10388"/>
                  </a:lnTo>
                  <a:lnTo>
                    <a:pt x="509" y="11865"/>
                  </a:lnTo>
                  <a:lnTo>
                    <a:pt x="178" y="13418"/>
                  </a:lnTo>
                  <a:lnTo>
                    <a:pt x="26" y="14996"/>
                  </a:lnTo>
                  <a:lnTo>
                    <a:pt x="0" y="15811"/>
                  </a:lnTo>
                  <a:lnTo>
                    <a:pt x="0" y="21463"/>
                  </a:lnTo>
                  <a:lnTo>
                    <a:pt x="356" y="21513"/>
                  </a:lnTo>
                  <a:lnTo>
                    <a:pt x="1146" y="21437"/>
                  </a:lnTo>
                  <a:lnTo>
                    <a:pt x="2037" y="21132"/>
                  </a:lnTo>
                  <a:lnTo>
                    <a:pt x="2953" y="20673"/>
                  </a:lnTo>
                  <a:lnTo>
                    <a:pt x="4303" y="19757"/>
                  </a:lnTo>
                  <a:lnTo>
                    <a:pt x="5856" y="18306"/>
                  </a:lnTo>
                  <a:lnTo>
                    <a:pt x="6416" y="17593"/>
                  </a:lnTo>
                  <a:lnTo>
                    <a:pt x="6874" y="10515"/>
                  </a:lnTo>
                  <a:lnTo>
                    <a:pt x="10820" y="16727"/>
                  </a:lnTo>
                  <a:lnTo>
                    <a:pt x="11431" y="17160"/>
                  </a:lnTo>
                  <a:lnTo>
                    <a:pt x="13391" y="18077"/>
                  </a:lnTo>
                  <a:lnTo>
                    <a:pt x="16065" y="19019"/>
                  </a:lnTo>
                  <a:lnTo>
                    <a:pt x="19171" y="19910"/>
                  </a:lnTo>
                  <a:lnTo>
                    <a:pt x="22455" y="20699"/>
                  </a:lnTo>
                  <a:lnTo>
                    <a:pt x="25663" y="21284"/>
                  </a:lnTo>
                  <a:lnTo>
                    <a:pt x="28539" y="21641"/>
                  </a:lnTo>
                  <a:lnTo>
                    <a:pt x="30856" y="21666"/>
                  </a:lnTo>
                  <a:lnTo>
                    <a:pt x="31671" y="21513"/>
                  </a:lnTo>
                  <a:lnTo>
                    <a:pt x="31671" y="15811"/>
                  </a:lnTo>
                  <a:lnTo>
                    <a:pt x="31645" y="14996"/>
                  </a:lnTo>
                  <a:lnTo>
                    <a:pt x="31493" y="13418"/>
                  </a:lnTo>
                  <a:lnTo>
                    <a:pt x="31162" y="11865"/>
                  </a:lnTo>
                  <a:lnTo>
                    <a:pt x="30703" y="10388"/>
                  </a:lnTo>
                  <a:lnTo>
                    <a:pt x="30118" y="8962"/>
                  </a:lnTo>
                  <a:lnTo>
                    <a:pt x="29380" y="7613"/>
                  </a:lnTo>
                  <a:lnTo>
                    <a:pt x="28514" y="6340"/>
                  </a:lnTo>
                  <a:lnTo>
                    <a:pt x="27547" y="5169"/>
                  </a:lnTo>
                  <a:lnTo>
                    <a:pt x="26477" y="4100"/>
                  </a:lnTo>
                  <a:lnTo>
                    <a:pt x="25306" y="3132"/>
                  </a:lnTo>
                  <a:lnTo>
                    <a:pt x="24033" y="2267"/>
                  </a:lnTo>
                  <a:lnTo>
                    <a:pt x="22709" y="1554"/>
                  </a:lnTo>
                  <a:lnTo>
                    <a:pt x="21284" y="943"/>
                  </a:lnTo>
                  <a:lnTo>
                    <a:pt x="19782" y="485"/>
                  </a:lnTo>
                  <a:lnTo>
                    <a:pt x="18254" y="154"/>
                  </a:lnTo>
                  <a:lnTo>
                    <a:pt x="16650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41">
              <a:extLst>
                <a:ext uri="{FF2B5EF4-FFF2-40B4-BE49-F238E27FC236}">
                  <a16:creationId xmlns:a16="http://schemas.microsoft.com/office/drawing/2014/main" id="{FD577171-456E-44F0-8F18-621D8547A73B}"/>
                </a:ext>
              </a:extLst>
            </p:cNvPr>
            <p:cNvSpPr/>
            <p:nvPr/>
          </p:nvSpPr>
          <p:spPr>
            <a:xfrm>
              <a:off x="5205775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6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306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37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39"/>
                  </a:lnTo>
                  <a:lnTo>
                    <a:pt x="3132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382" y="6034"/>
                  </a:lnTo>
                  <a:lnTo>
                    <a:pt x="331" y="6060"/>
                  </a:lnTo>
                  <a:lnTo>
                    <a:pt x="153" y="6136"/>
                  </a:lnTo>
                  <a:lnTo>
                    <a:pt x="0" y="6442"/>
                  </a:lnTo>
                  <a:lnTo>
                    <a:pt x="0" y="6951"/>
                  </a:lnTo>
                  <a:lnTo>
                    <a:pt x="26" y="7078"/>
                  </a:lnTo>
                  <a:lnTo>
                    <a:pt x="560" y="10006"/>
                  </a:lnTo>
                  <a:lnTo>
                    <a:pt x="1146" y="13494"/>
                  </a:lnTo>
                  <a:lnTo>
                    <a:pt x="1222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48"/>
                  </a:lnTo>
                  <a:lnTo>
                    <a:pt x="10158" y="17694"/>
                  </a:lnTo>
                  <a:lnTo>
                    <a:pt x="10286" y="17694"/>
                  </a:lnTo>
                  <a:lnTo>
                    <a:pt x="10693" y="17618"/>
                  </a:lnTo>
                  <a:lnTo>
                    <a:pt x="11202" y="17338"/>
                  </a:lnTo>
                  <a:lnTo>
                    <a:pt x="11635" y="16803"/>
                  </a:lnTo>
                  <a:lnTo>
                    <a:pt x="11762" y="16396"/>
                  </a:lnTo>
                  <a:lnTo>
                    <a:pt x="12093" y="14970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609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1" y="9573"/>
                  </a:lnTo>
                  <a:lnTo>
                    <a:pt x="12322" y="3285"/>
                  </a:lnTo>
                  <a:lnTo>
                    <a:pt x="12373" y="3030"/>
                  </a:lnTo>
                  <a:lnTo>
                    <a:pt x="12297" y="2572"/>
                  </a:lnTo>
                  <a:lnTo>
                    <a:pt x="12093" y="2165"/>
                  </a:lnTo>
                  <a:lnTo>
                    <a:pt x="11762" y="1884"/>
                  </a:lnTo>
                  <a:lnTo>
                    <a:pt x="11559" y="1834"/>
                  </a:lnTo>
                  <a:lnTo>
                    <a:pt x="11329" y="1783"/>
                  </a:lnTo>
                  <a:lnTo>
                    <a:pt x="10922" y="1884"/>
                  </a:lnTo>
                  <a:lnTo>
                    <a:pt x="10540" y="2165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102"/>
                  </a:lnTo>
                  <a:lnTo>
                    <a:pt x="9420" y="26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42">
              <a:extLst>
                <a:ext uri="{FF2B5EF4-FFF2-40B4-BE49-F238E27FC236}">
                  <a16:creationId xmlns:a16="http://schemas.microsoft.com/office/drawing/2014/main" id="{907C750C-07D4-4C79-A1E3-92102E2A0705}"/>
                </a:ext>
              </a:extLst>
            </p:cNvPr>
            <p:cNvSpPr/>
            <p:nvPr/>
          </p:nvSpPr>
          <p:spPr>
            <a:xfrm>
              <a:off x="5289775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43">
              <a:extLst>
                <a:ext uri="{FF2B5EF4-FFF2-40B4-BE49-F238E27FC236}">
                  <a16:creationId xmlns:a16="http://schemas.microsoft.com/office/drawing/2014/main" id="{D57DE2E3-526C-4EDD-9B3D-B5697F4DAA14}"/>
                </a:ext>
              </a:extLst>
            </p:cNvPr>
            <p:cNvSpPr/>
            <p:nvPr/>
          </p:nvSpPr>
          <p:spPr>
            <a:xfrm>
              <a:off x="5322875" y="2659525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1"/>
                  </a:moveTo>
                  <a:lnTo>
                    <a:pt x="1" y="485"/>
                  </a:lnTo>
                  <a:lnTo>
                    <a:pt x="7536" y="2216"/>
                  </a:lnTo>
                  <a:lnTo>
                    <a:pt x="7664" y="1732"/>
                  </a:lnTo>
                  <a:lnTo>
                    <a:pt x="6569" y="1503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Shape 944">
              <a:extLst>
                <a:ext uri="{FF2B5EF4-FFF2-40B4-BE49-F238E27FC236}">
                  <a16:creationId xmlns:a16="http://schemas.microsoft.com/office/drawing/2014/main" id="{2A3C7C1A-D977-4CCE-9AD5-09558449611A}"/>
                </a:ext>
              </a:extLst>
            </p:cNvPr>
            <p:cNvSpPr/>
            <p:nvPr/>
          </p:nvSpPr>
          <p:spPr>
            <a:xfrm>
              <a:off x="5290425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51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04" y="306"/>
                  </a:lnTo>
                  <a:lnTo>
                    <a:pt x="1120" y="637"/>
                  </a:lnTo>
                  <a:lnTo>
                    <a:pt x="1833" y="1044"/>
                  </a:lnTo>
                  <a:lnTo>
                    <a:pt x="2597" y="1680"/>
                  </a:lnTo>
                  <a:lnTo>
                    <a:pt x="3234" y="2571"/>
                  </a:lnTo>
                  <a:lnTo>
                    <a:pt x="3717" y="3794"/>
                  </a:lnTo>
                  <a:lnTo>
                    <a:pt x="3870" y="5372"/>
                  </a:lnTo>
                  <a:lnTo>
                    <a:pt x="3794" y="6314"/>
                  </a:lnTo>
                  <a:lnTo>
                    <a:pt x="4099" y="6390"/>
                  </a:lnTo>
                  <a:lnTo>
                    <a:pt x="4125" y="6212"/>
                  </a:lnTo>
                  <a:lnTo>
                    <a:pt x="4226" y="5117"/>
                  </a:lnTo>
                  <a:lnTo>
                    <a:pt x="4150" y="4124"/>
                  </a:lnTo>
                  <a:lnTo>
                    <a:pt x="3895" y="3030"/>
                  </a:lnTo>
                  <a:lnTo>
                    <a:pt x="3335" y="1935"/>
                  </a:lnTo>
                  <a:lnTo>
                    <a:pt x="2393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Shape 945">
              <a:extLst>
                <a:ext uri="{FF2B5EF4-FFF2-40B4-BE49-F238E27FC236}">
                  <a16:creationId xmlns:a16="http://schemas.microsoft.com/office/drawing/2014/main" id="{BE12B2FA-32A2-4A13-AF18-514E501E1D72}"/>
                </a:ext>
              </a:extLst>
            </p:cNvPr>
            <p:cNvSpPr/>
            <p:nvPr/>
          </p:nvSpPr>
          <p:spPr>
            <a:xfrm>
              <a:off x="5268150" y="2888650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Shape 946">
              <a:extLst>
                <a:ext uri="{FF2B5EF4-FFF2-40B4-BE49-F238E27FC236}">
                  <a16:creationId xmlns:a16="http://schemas.microsoft.com/office/drawing/2014/main" id="{B1C7DB84-31C4-4AC1-B1CB-52F756C08D66}"/>
                </a:ext>
              </a:extLst>
            </p:cNvPr>
            <p:cNvSpPr/>
            <p:nvPr/>
          </p:nvSpPr>
          <p:spPr>
            <a:xfrm>
              <a:off x="5228050" y="2910950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09"/>
                  </a:lnTo>
                  <a:lnTo>
                    <a:pt x="9089" y="4023"/>
                  </a:lnTo>
                  <a:lnTo>
                    <a:pt x="9522" y="208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Shape 947">
              <a:extLst>
                <a:ext uri="{FF2B5EF4-FFF2-40B4-BE49-F238E27FC236}">
                  <a16:creationId xmlns:a16="http://schemas.microsoft.com/office/drawing/2014/main" id="{46A392BD-6554-4364-9C86-04FF5E616FBB}"/>
                </a:ext>
              </a:extLst>
            </p:cNvPr>
            <p:cNvSpPr/>
            <p:nvPr/>
          </p:nvSpPr>
          <p:spPr>
            <a:xfrm>
              <a:off x="5206400" y="29485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0"/>
                  </a:moveTo>
                  <a:lnTo>
                    <a:pt x="1" y="4226"/>
                  </a:lnTo>
                  <a:lnTo>
                    <a:pt x="9548" y="4226"/>
                  </a:lnTo>
                  <a:lnTo>
                    <a:pt x="10031" y="208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5" name="Shape 975">
            <a:extLst>
              <a:ext uri="{FF2B5EF4-FFF2-40B4-BE49-F238E27FC236}">
                <a16:creationId xmlns:a16="http://schemas.microsoft.com/office/drawing/2014/main" id="{4E141EB2-3CEE-4F58-95A9-54A7F0E7081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912450" y="4270123"/>
            <a:ext cx="1042367" cy="874591"/>
            <a:chOff x="238125" y="1879850"/>
            <a:chExt cx="1399600" cy="1174325"/>
          </a:xfrm>
        </p:grpSpPr>
        <p:sp>
          <p:nvSpPr>
            <p:cNvPr id="86" name="Shape 976">
              <a:extLst>
                <a:ext uri="{FF2B5EF4-FFF2-40B4-BE49-F238E27FC236}">
                  <a16:creationId xmlns:a16="http://schemas.microsoft.com/office/drawing/2014/main" id="{7024CA74-87C8-4430-B4C1-B7E84A6D1088}"/>
                </a:ext>
              </a:extLst>
            </p:cNvPr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Shape 977">
              <a:extLst>
                <a:ext uri="{FF2B5EF4-FFF2-40B4-BE49-F238E27FC236}">
                  <a16:creationId xmlns:a16="http://schemas.microsoft.com/office/drawing/2014/main" id="{E2855FCA-B9AB-4A63-B3A5-7596A44E682F}"/>
                </a:ext>
              </a:extLst>
            </p:cNvPr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Shape 978">
              <a:extLst>
                <a:ext uri="{FF2B5EF4-FFF2-40B4-BE49-F238E27FC236}">
                  <a16:creationId xmlns:a16="http://schemas.microsoft.com/office/drawing/2014/main" id="{999D27C1-14B4-40C4-B38E-1BCBE329420A}"/>
                </a:ext>
              </a:extLst>
            </p:cNvPr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0" t="0" r="0" b="0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Shape 979">
              <a:extLst>
                <a:ext uri="{FF2B5EF4-FFF2-40B4-BE49-F238E27FC236}">
                  <a16:creationId xmlns:a16="http://schemas.microsoft.com/office/drawing/2014/main" id="{8C6E44B8-683A-4AF1-895B-4AB975CE2040}"/>
                </a:ext>
              </a:extLst>
            </p:cNvPr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0" t="0" r="0" b="0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Shape 980">
              <a:extLst>
                <a:ext uri="{FF2B5EF4-FFF2-40B4-BE49-F238E27FC236}">
                  <a16:creationId xmlns:a16="http://schemas.microsoft.com/office/drawing/2014/main" id="{6C694769-F15B-4A10-BBCC-4C06207C64F4}"/>
                </a:ext>
              </a:extLst>
            </p:cNvPr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0" t="0" r="0" b="0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Shape 981">
              <a:extLst>
                <a:ext uri="{FF2B5EF4-FFF2-40B4-BE49-F238E27FC236}">
                  <a16:creationId xmlns:a16="http://schemas.microsoft.com/office/drawing/2014/main" id="{9D015550-2051-4387-ADAA-6E80FAA46998}"/>
                </a:ext>
              </a:extLst>
            </p:cNvPr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0" t="0" r="0" b="0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Shape 982">
              <a:extLst>
                <a:ext uri="{FF2B5EF4-FFF2-40B4-BE49-F238E27FC236}">
                  <a16:creationId xmlns:a16="http://schemas.microsoft.com/office/drawing/2014/main" id="{6AC8677B-E4CE-4B73-B711-4CBCFAF72EF6}"/>
                </a:ext>
              </a:extLst>
            </p:cNvPr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0" t="0" r="0" b="0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Shape 983">
              <a:extLst>
                <a:ext uri="{FF2B5EF4-FFF2-40B4-BE49-F238E27FC236}">
                  <a16:creationId xmlns:a16="http://schemas.microsoft.com/office/drawing/2014/main" id="{EA5835EA-3A1F-4957-85EC-458EB220562B}"/>
                </a:ext>
              </a:extLst>
            </p:cNvPr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0" t="0" r="0" b="0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Shape 984">
              <a:extLst>
                <a:ext uri="{FF2B5EF4-FFF2-40B4-BE49-F238E27FC236}">
                  <a16:creationId xmlns:a16="http://schemas.microsoft.com/office/drawing/2014/main" id="{11692D8C-A3B2-4D80-A193-A7F17B2C34FB}"/>
                </a:ext>
              </a:extLst>
            </p:cNvPr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0" t="0" r="0" b="0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Shape 985">
              <a:extLst>
                <a:ext uri="{FF2B5EF4-FFF2-40B4-BE49-F238E27FC236}">
                  <a16:creationId xmlns:a16="http://schemas.microsoft.com/office/drawing/2014/main" id="{46140D7F-0426-43D6-8238-18E5051A9DB2}"/>
                </a:ext>
              </a:extLst>
            </p:cNvPr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0" t="0" r="0" b="0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Shape 986">
              <a:extLst>
                <a:ext uri="{FF2B5EF4-FFF2-40B4-BE49-F238E27FC236}">
                  <a16:creationId xmlns:a16="http://schemas.microsoft.com/office/drawing/2014/main" id="{78A38C47-10C8-4FD8-8C75-7E39823D88EC}"/>
                </a:ext>
              </a:extLst>
            </p:cNvPr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Shape 987">
              <a:extLst>
                <a:ext uri="{FF2B5EF4-FFF2-40B4-BE49-F238E27FC236}">
                  <a16:creationId xmlns:a16="http://schemas.microsoft.com/office/drawing/2014/main" id="{7AE4054C-AEE7-4511-8870-C75599F47AA5}"/>
                </a:ext>
              </a:extLst>
            </p:cNvPr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0" t="0" r="0" b="0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8">
              <a:extLst>
                <a:ext uri="{FF2B5EF4-FFF2-40B4-BE49-F238E27FC236}">
                  <a16:creationId xmlns:a16="http://schemas.microsoft.com/office/drawing/2014/main" id="{F326068B-35D7-4B30-B095-F0C74738F99E}"/>
                </a:ext>
              </a:extLst>
            </p:cNvPr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89">
              <a:extLst>
                <a:ext uri="{FF2B5EF4-FFF2-40B4-BE49-F238E27FC236}">
                  <a16:creationId xmlns:a16="http://schemas.microsoft.com/office/drawing/2014/main" id="{AA254217-EDF1-4CB9-AF8A-83A6D2BF4C51}"/>
                </a:ext>
              </a:extLst>
            </p:cNvPr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990">
              <a:extLst>
                <a:ext uri="{FF2B5EF4-FFF2-40B4-BE49-F238E27FC236}">
                  <a16:creationId xmlns:a16="http://schemas.microsoft.com/office/drawing/2014/main" id="{920BD2F8-1556-488C-B435-87C170A66B21}"/>
                </a:ext>
              </a:extLst>
            </p:cNvPr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Shape 991">
              <a:extLst>
                <a:ext uri="{FF2B5EF4-FFF2-40B4-BE49-F238E27FC236}">
                  <a16:creationId xmlns:a16="http://schemas.microsoft.com/office/drawing/2014/main" id="{FFADC40D-A87E-4467-9A3E-1F55F1B6909B}"/>
                </a:ext>
              </a:extLst>
            </p:cNvPr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Shape 992">
              <a:extLst>
                <a:ext uri="{FF2B5EF4-FFF2-40B4-BE49-F238E27FC236}">
                  <a16:creationId xmlns:a16="http://schemas.microsoft.com/office/drawing/2014/main" id="{75178D2D-38B9-49F6-AC48-2DAD37E698AB}"/>
                </a:ext>
              </a:extLst>
            </p:cNvPr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0" t="0" r="0" b="0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Shape 993">
              <a:extLst>
                <a:ext uri="{FF2B5EF4-FFF2-40B4-BE49-F238E27FC236}">
                  <a16:creationId xmlns:a16="http://schemas.microsoft.com/office/drawing/2014/main" id="{06E7BB40-FCE7-4C18-BCD6-D34987DA3B1A}"/>
                </a:ext>
              </a:extLst>
            </p:cNvPr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0" t="0" r="0" b="0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Shape 994">
              <a:extLst>
                <a:ext uri="{FF2B5EF4-FFF2-40B4-BE49-F238E27FC236}">
                  <a16:creationId xmlns:a16="http://schemas.microsoft.com/office/drawing/2014/main" id="{66A83796-B161-40D6-90B2-EE0015BC7DA2}"/>
                </a:ext>
              </a:extLst>
            </p:cNvPr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Shape 995">
              <a:extLst>
                <a:ext uri="{FF2B5EF4-FFF2-40B4-BE49-F238E27FC236}">
                  <a16:creationId xmlns:a16="http://schemas.microsoft.com/office/drawing/2014/main" id="{7ED3D00C-F498-468F-B19E-42564713F657}"/>
                </a:ext>
              </a:extLst>
            </p:cNvPr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Shape 996">
              <a:extLst>
                <a:ext uri="{FF2B5EF4-FFF2-40B4-BE49-F238E27FC236}">
                  <a16:creationId xmlns:a16="http://schemas.microsoft.com/office/drawing/2014/main" id="{68EF5D15-92AF-4CF1-9782-0916E5F5D4A5}"/>
                </a:ext>
              </a:extLst>
            </p:cNvPr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Shape 997">
              <a:extLst>
                <a:ext uri="{FF2B5EF4-FFF2-40B4-BE49-F238E27FC236}">
                  <a16:creationId xmlns:a16="http://schemas.microsoft.com/office/drawing/2014/main" id="{E565FC3D-61BB-4F75-A863-293F4FC6AF45}"/>
                </a:ext>
              </a:extLst>
            </p:cNvPr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Shape 998">
              <a:extLst>
                <a:ext uri="{FF2B5EF4-FFF2-40B4-BE49-F238E27FC236}">
                  <a16:creationId xmlns:a16="http://schemas.microsoft.com/office/drawing/2014/main" id="{6314C73C-C04D-4FF9-A162-B5C3E232692F}"/>
                </a:ext>
              </a:extLst>
            </p:cNvPr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Shape 999">
              <a:extLst>
                <a:ext uri="{FF2B5EF4-FFF2-40B4-BE49-F238E27FC236}">
                  <a16:creationId xmlns:a16="http://schemas.microsoft.com/office/drawing/2014/main" id="{178CBC02-B016-4820-B246-5062266DCF66}"/>
                </a:ext>
              </a:extLst>
            </p:cNvPr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Shape 1000">
              <a:extLst>
                <a:ext uri="{FF2B5EF4-FFF2-40B4-BE49-F238E27FC236}">
                  <a16:creationId xmlns:a16="http://schemas.microsoft.com/office/drawing/2014/main" id="{0C9799CE-0437-4685-9D27-925C0B3E0BE8}"/>
                </a:ext>
              </a:extLst>
            </p:cNvPr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11" name="Shape 1028">
            <a:extLst>
              <a:ext uri="{FF2B5EF4-FFF2-40B4-BE49-F238E27FC236}">
                <a16:creationId xmlns:a16="http://schemas.microsoft.com/office/drawing/2014/main" id="{FFF38332-34DA-4AB9-A6FA-49C07086B8B7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8034900" y="4194765"/>
            <a:ext cx="1042387" cy="948044"/>
            <a:chOff x="4163225" y="296325"/>
            <a:chExt cx="1399625" cy="1272950"/>
          </a:xfrm>
        </p:grpSpPr>
        <p:sp>
          <p:nvSpPr>
            <p:cNvPr id="112" name="Shape 1029">
              <a:extLst>
                <a:ext uri="{FF2B5EF4-FFF2-40B4-BE49-F238E27FC236}">
                  <a16:creationId xmlns:a16="http://schemas.microsoft.com/office/drawing/2014/main" id="{B8C0F2EE-0780-4AED-9318-82D138327DB6}"/>
                </a:ext>
              </a:extLst>
            </p:cNvPr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Shape 1030">
              <a:extLst>
                <a:ext uri="{FF2B5EF4-FFF2-40B4-BE49-F238E27FC236}">
                  <a16:creationId xmlns:a16="http://schemas.microsoft.com/office/drawing/2014/main" id="{77F90F22-2392-4007-A72B-56DB6BA6FA71}"/>
                </a:ext>
              </a:extLst>
            </p:cNvPr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Shape 1031">
              <a:extLst>
                <a:ext uri="{FF2B5EF4-FFF2-40B4-BE49-F238E27FC236}">
                  <a16:creationId xmlns:a16="http://schemas.microsoft.com/office/drawing/2014/main" id="{ED1C29EC-54AB-4B6F-BF92-66216D567307}"/>
                </a:ext>
              </a:extLst>
            </p:cNvPr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Shape 1032">
              <a:extLst>
                <a:ext uri="{FF2B5EF4-FFF2-40B4-BE49-F238E27FC236}">
                  <a16:creationId xmlns:a16="http://schemas.microsoft.com/office/drawing/2014/main" id="{B68A152B-5328-4396-B6E9-8E050D981D39}"/>
                </a:ext>
              </a:extLst>
            </p:cNvPr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Shape 1033">
              <a:extLst>
                <a:ext uri="{FF2B5EF4-FFF2-40B4-BE49-F238E27FC236}">
                  <a16:creationId xmlns:a16="http://schemas.microsoft.com/office/drawing/2014/main" id="{4D7A1878-C699-4A09-90AE-80E81F9E1683}"/>
                </a:ext>
              </a:extLst>
            </p:cNvPr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Shape 1034">
              <a:extLst>
                <a:ext uri="{FF2B5EF4-FFF2-40B4-BE49-F238E27FC236}">
                  <a16:creationId xmlns:a16="http://schemas.microsoft.com/office/drawing/2014/main" id="{3CD0509F-3D8B-4B3C-A311-29BA93CD6784}"/>
                </a:ext>
              </a:extLst>
            </p:cNvPr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Shape 1035">
              <a:extLst>
                <a:ext uri="{FF2B5EF4-FFF2-40B4-BE49-F238E27FC236}">
                  <a16:creationId xmlns:a16="http://schemas.microsoft.com/office/drawing/2014/main" id="{2289E2AE-FAEC-485D-A8B4-6221BAC76237}"/>
                </a:ext>
              </a:extLst>
            </p:cNvPr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Shape 1036">
              <a:extLst>
                <a:ext uri="{FF2B5EF4-FFF2-40B4-BE49-F238E27FC236}">
                  <a16:creationId xmlns:a16="http://schemas.microsoft.com/office/drawing/2014/main" id="{A2F3A03D-AE4F-4C19-825D-EE5667E853BB}"/>
                </a:ext>
              </a:extLst>
            </p:cNvPr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Shape 1037">
              <a:extLst>
                <a:ext uri="{FF2B5EF4-FFF2-40B4-BE49-F238E27FC236}">
                  <a16:creationId xmlns:a16="http://schemas.microsoft.com/office/drawing/2014/main" id="{C37A8E0E-8261-4E04-879D-66529A2F2D63}"/>
                </a:ext>
              </a:extLst>
            </p:cNvPr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Shape 1038">
              <a:extLst>
                <a:ext uri="{FF2B5EF4-FFF2-40B4-BE49-F238E27FC236}">
                  <a16:creationId xmlns:a16="http://schemas.microsoft.com/office/drawing/2014/main" id="{38F42AAB-F1D3-4DDA-AE3E-17CFC98B6C1D}"/>
                </a:ext>
              </a:extLst>
            </p:cNvPr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Shape 1039">
              <a:extLst>
                <a:ext uri="{FF2B5EF4-FFF2-40B4-BE49-F238E27FC236}">
                  <a16:creationId xmlns:a16="http://schemas.microsoft.com/office/drawing/2014/main" id="{28B9E152-E3F4-448B-9E46-AE24CD6C8117}"/>
                </a:ext>
              </a:extLst>
            </p:cNvPr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Shape 1040">
              <a:extLst>
                <a:ext uri="{FF2B5EF4-FFF2-40B4-BE49-F238E27FC236}">
                  <a16:creationId xmlns:a16="http://schemas.microsoft.com/office/drawing/2014/main" id="{B7577C6C-52D9-40AF-91F7-3B0EAF6FA604}"/>
                </a:ext>
              </a:extLst>
            </p:cNvPr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Shape 1041">
              <a:extLst>
                <a:ext uri="{FF2B5EF4-FFF2-40B4-BE49-F238E27FC236}">
                  <a16:creationId xmlns:a16="http://schemas.microsoft.com/office/drawing/2014/main" id="{E6C44C67-A22C-46EC-A549-FD5611A66F68}"/>
                </a:ext>
              </a:extLst>
            </p:cNvPr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Shape 1042">
              <a:extLst>
                <a:ext uri="{FF2B5EF4-FFF2-40B4-BE49-F238E27FC236}">
                  <a16:creationId xmlns:a16="http://schemas.microsoft.com/office/drawing/2014/main" id="{C99EA2AF-847B-45AD-B494-8DF39138B531}"/>
                </a:ext>
              </a:extLst>
            </p:cNvPr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Shape 1043">
              <a:extLst>
                <a:ext uri="{FF2B5EF4-FFF2-40B4-BE49-F238E27FC236}">
                  <a16:creationId xmlns:a16="http://schemas.microsoft.com/office/drawing/2014/main" id="{ACCD4BFB-CF73-4DE8-9D18-4A148C6E0B49}"/>
                </a:ext>
              </a:extLst>
            </p:cNvPr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Shape 1044">
              <a:extLst>
                <a:ext uri="{FF2B5EF4-FFF2-40B4-BE49-F238E27FC236}">
                  <a16:creationId xmlns:a16="http://schemas.microsoft.com/office/drawing/2014/main" id="{3901BD18-1EC2-472A-B3E9-20BF3188679B}"/>
                </a:ext>
              </a:extLst>
            </p:cNvPr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Shape 1045">
              <a:extLst>
                <a:ext uri="{FF2B5EF4-FFF2-40B4-BE49-F238E27FC236}">
                  <a16:creationId xmlns:a16="http://schemas.microsoft.com/office/drawing/2014/main" id="{DFF65E2B-6341-4E5F-B91D-D8D785DEDB79}"/>
                </a:ext>
              </a:extLst>
            </p:cNvPr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Shape 1046">
              <a:extLst>
                <a:ext uri="{FF2B5EF4-FFF2-40B4-BE49-F238E27FC236}">
                  <a16:creationId xmlns:a16="http://schemas.microsoft.com/office/drawing/2014/main" id="{FAF1C6FF-6095-425B-A21B-58E1DBC6E2E6}"/>
                </a:ext>
              </a:extLst>
            </p:cNvPr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047">
              <a:extLst>
                <a:ext uri="{FF2B5EF4-FFF2-40B4-BE49-F238E27FC236}">
                  <a16:creationId xmlns:a16="http://schemas.microsoft.com/office/drawing/2014/main" id="{AA6B00AA-43BC-48AB-83D2-C53456343E14}"/>
                </a:ext>
              </a:extLst>
            </p:cNvPr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048">
              <a:extLst>
                <a:ext uri="{FF2B5EF4-FFF2-40B4-BE49-F238E27FC236}">
                  <a16:creationId xmlns:a16="http://schemas.microsoft.com/office/drawing/2014/main" id="{F9F65521-F807-45A5-A54B-DB631B620795}"/>
                </a:ext>
              </a:extLst>
            </p:cNvPr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049">
              <a:extLst>
                <a:ext uri="{FF2B5EF4-FFF2-40B4-BE49-F238E27FC236}">
                  <a16:creationId xmlns:a16="http://schemas.microsoft.com/office/drawing/2014/main" id="{EC9FFF3D-94E6-4DA8-855C-4ED6BE1A1A46}"/>
                </a:ext>
              </a:extLst>
            </p:cNvPr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Shape 1050">
              <a:extLst>
                <a:ext uri="{FF2B5EF4-FFF2-40B4-BE49-F238E27FC236}">
                  <a16:creationId xmlns:a16="http://schemas.microsoft.com/office/drawing/2014/main" id="{1C80813B-B176-42E6-A4A8-C9F32F0F77F4}"/>
                </a:ext>
              </a:extLst>
            </p:cNvPr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Shape 1051">
              <a:extLst>
                <a:ext uri="{FF2B5EF4-FFF2-40B4-BE49-F238E27FC236}">
                  <a16:creationId xmlns:a16="http://schemas.microsoft.com/office/drawing/2014/main" id="{C8AB46BD-42B6-4EE0-8988-F5E88A859CDB}"/>
                </a:ext>
              </a:extLst>
            </p:cNvPr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Shape 1052">
              <a:extLst>
                <a:ext uri="{FF2B5EF4-FFF2-40B4-BE49-F238E27FC236}">
                  <a16:creationId xmlns:a16="http://schemas.microsoft.com/office/drawing/2014/main" id="{344FB1A0-77A0-43C9-8073-899BEF7FA2B8}"/>
                </a:ext>
              </a:extLst>
            </p:cNvPr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Shape 1053">
              <a:extLst>
                <a:ext uri="{FF2B5EF4-FFF2-40B4-BE49-F238E27FC236}">
                  <a16:creationId xmlns:a16="http://schemas.microsoft.com/office/drawing/2014/main" id="{3B7FC5D9-053C-46DE-B481-48F6B8FC994B}"/>
                </a:ext>
              </a:extLst>
            </p:cNvPr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Shape 1054">
              <a:extLst>
                <a:ext uri="{FF2B5EF4-FFF2-40B4-BE49-F238E27FC236}">
                  <a16:creationId xmlns:a16="http://schemas.microsoft.com/office/drawing/2014/main" id="{CA731B2D-9ECA-4B2E-A8DC-681F2E18F066}"/>
                </a:ext>
              </a:extLst>
            </p:cNvPr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8" name="Shape 1083">
            <a:extLst>
              <a:ext uri="{FF2B5EF4-FFF2-40B4-BE49-F238E27FC236}">
                <a16:creationId xmlns:a16="http://schemas.microsoft.com/office/drawing/2014/main" id="{54412AB0-2121-4CE8-BA9F-32EF23D18E43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5949605" y="4269542"/>
            <a:ext cx="1042367" cy="875056"/>
            <a:chOff x="238125" y="394325"/>
            <a:chExt cx="1399600" cy="1174950"/>
          </a:xfrm>
        </p:grpSpPr>
        <p:sp>
          <p:nvSpPr>
            <p:cNvPr id="139" name="Shape 1084">
              <a:extLst>
                <a:ext uri="{FF2B5EF4-FFF2-40B4-BE49-F238E27FC236}">
                  <a16:creationId xmlns:a16="http://schemas.microsoft.com/office/drawing/2014/main" id="{20E6459B-984A-411A-A3FE-73C3EEDD3E89}"/>
                </a:ext>
              </a:extLst>
            </p:cNvPr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Shape 1085">
              <a:extLst>
                <a:ext uri="{FF2B5EF4-FFF2-40B4-BE49-F238E27FC236}">
                  <a16:creationId xmlns:a16="http://schemas.microsoft.com/office/drawing/2014/main" id="{FCF82E44-613A-4F7E-94C7-4F61E6D5CE7C}"/>
                </a:ext>
              </a:extLst>
            </p:cNvPr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Shape 1086">
              <a:extLst>
                <a:ext uri="{FF2B5EF4-FFF2-40B4-BE49-F238E27FC236}">
                  <a16:creationId xmlns:a16="http://schemas.microsoft.com/office/drawing/2014/main" id="{A1ADA2A7-E4BB-45B4-978C-221E681EF587}"/>
                </a:ext>
              </a:extLst>
            </p:cNvPr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0" t="0" r="0" b="0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Shape 1087">
              <a:extLst>
                <a:ext uri="{FF2B5EF4-FFF2-40B4-BE49-F238E27FC236}">
                  <a16:creationId xmlns:a16="http://schemas.microsoft.com/office/drawing/2014/main" id="{D1C2B8F1-65BD-4E68-B78D-77DEB7117138}"/>
                </a:ext>
              </a:extLst>
            </p:cNvPr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0" t="0" r="0" b="0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43" name="Shape 1088">
              <a:extLst>
                <a:ext uri="{FF2B5EF4-FFF2-40B4-BE49-F238E27FC236}">
                  <a16:creationId xmlns:a16="http://schemas.microsoft.com/office/drawing/2014/main" id="{D94179C1-A0B9-4472-9F9C-5C64DA09719C}"/>
                </a:ext>
              </a:extLst>
            </p:cNvPr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Shape 1089">
              <a:extLst>
                <a:ext uri="{FF2B5EF4-FFF2-40B4-BE49-F238E27FC236}">
                  <a16:creationId xmlns:a16="http://schemas.microsoft.com/office/drawing/2014/main" id="{011BEEFB-3379-4958-8054-43BD471526E0}"/>
                </a:ext>
              </a:extLst>
            </p:cNvPr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Shape 1090">
              <a:extLst>
                <a:ext uri="{FF2B5EF4-FFF2-40B4-BE49-F238E27FC236}">
                  <a16:creationId xmlns:a16="http://schemas.microsoft.com/office/drawing/2014/main" id="{924F9082-0CD6-4519-B06A-205B9D43AD62}"/>
                </a:ext>
              </a:extLst>
            </p:cNvPr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0" t="0" r="0" b="0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Shape 1091">
              <a:extLst>
                <a:ext uri="{FF2B5EF4-FFF2-40B4-BE49-F238E27FC236}">
                  <a16:creationId xmlns:a16="http://schemas.microsoft.com/office/drawing/2014/main" id="{2FC485ED-30C1-40C7-97B1-A4239663F6E3}"/>
                </a:ext>
              </a:extLst>
            </p:cNvPr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0" t="0" r="0" b="0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Shape 1092">
              <a:extLst>
                <a:ext uri="{FF2B5EF4-FFF2-40B4-BE49-F238E27FC236}">
                  <a16:creationId xmlns:a16="http://schemas.microsoft.com/office/drawing/2014/main" id="{BB81C9CF-39B0-4F52-8E74-95E9DD49FEC4}"/>
                </a:ext>
              </a:extLst>
            </p:cNvPr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0" t="0" r="0" b="0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Shape 1093">
              <a:extLst>
                <a:ext uri="{FF2B5EF4-FFF2-40B4-BE49-F238E27FC236}">
                  <a16:creationId xmlns:a16="http://schemas.microsoft.com/office/drawing/2014/main" id="{A36A8BE8-B53A-496D-B42E-FC228E4B87DE}"/>
                </a:ext>
              </a:extLst>
            </p:cNvPr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0" t="0" r="0" b="0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Shape 1094">
              <a:extLst>
                <a:ext uri="{FF2B5EF4-FFF2-40B4-BE49-F238E27FC236}">
                  <a16:creationId xmlns:a16="http://schemas.microsoft.com/office/drawing/2014/main" id="{158B597F-D162-420F-9C25-C003186B8721}"/>
                </a:ext>
              </a:extLst>
            </p:cNvPr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Shape 1095">
              <a:extLst>
                <a:ext uri="{FF2B5EF4-FFF2-40B4-BE49-F238E27FC236}">
                  <a16:creationId xmlns:a16="http://schemas.microsoft.com/office/drawing/2014/main" id="{3EFEA8DF-E8C8-4F6E-88EF-153333C66FB9}"/>
                </a:ext>
              </a:extLst>
            </p:cNvPr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Shape 1096">
              <a:extLst>
                <a:ext uri="{FF2B5EF4-FFF2-40B4-BE49-F238E27FC236}">
                  <a16:creationId xmlns:a16="http://schemas.microsoft.com/office/drawing/2014/main" id="{C1058D7F-6CBE-40F8-BA4E-0B9679B55BDC}"/>
                </a:ext>
              </a:extLst>
            </p:cNvPr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Shape 1097">
              <a:extLst>
                <a:ext uri="{FF2B5EF4-FFF2-40B4-BE49-F238E27FC236}">
                  <a16:creationId xmlns:a16="http://schemas.microsoft.com/office/drawing/2014/main" id="{DA32DBF6-871C-4298-992F-18A85EE0B42B}"/>
                </a:ext>
              </a:extLst>
            </p:cNvPr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Shape 1098">
              <a:extLst>
                <a:ext uri="{FF2B5EF4-FFF2-40B4-BE49-F238E27FC236}">
                  <a16:creationId xmlns:a16="http://schemas.microsoft.com/office/drawing/2014/main" id="{AA717C34-4F03-4C1D-8C0C-94442A8BACB8}"/>
                </a:ext>
              </a:extLst>
            </p:cNvPr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0" t="0" r="0" b="0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Shape 1099">
              <a:extLst>
                <a:ext uri="{FF2B5EF4-FFF2-40B4-BE49-F238E27FC236}">
                  <a16:creationId xmlns:a16="http://schemas.microsoft.com/office/drawing/2014/main" id="{ED12195B-83AD-4BEE-86E1-04F27B4C58D6}"/>
                </a:ext>
              </a:extLst>
            </p:cNvPr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Shape 1100">
              <a:extLst>
                <a:ext uri="{FF2B5EF4-FFF2-40B4-BE49-F238E27FC236}">
                  <a16:creationId xmlns:a16="http://schemas.microsoft.com/office/drawing/2014/main" id="{3BA115FA-C003-4303-BCFE-B15157EAECEF}"/>
                </a:ext>
              </a:extLst>
            </p:cNvPr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Shape 1101">
              <a:extLst>
                <a:ext uri="{FF2B5EF4-FFF2-40B4-BE49-F238E27FC236}">
                  <a16:creationId xmlns:a16="http://schemas.microsoft.com/office/drawing/2014/main" id="{39E1664C-B198-495B-8004-D64E1A84D18B}"/>
                </a:ext>
              </a:extLst>
            </p:cNvPr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0" t="0" r="0" b="0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Shape 1102">
              <a:extLst>
                <a:ext uri="{FF2B5EF4-FFF2-40B4-BE49-F238E27FC236}">
                  <a16:creationId xmlns:a16="http://schemas.microsoft.com/office/drawing/2014/main" id="{916C4C64-6803-4F10-971E-C880BD448CB0}"/>
                </a:ext>
              </a:extLst>
            </p:cNvPr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Shape 1103">
              <a:extLst>
                <a:ext uri="{FF2B5EF4-FFF2-40B4-BE49-F238E27FC236}">
                  <a16:creationId xmlns:a16="http://schemas.microsoft.com/office/drawing/2014/main" id="{CAAA1DFD-9DA4-4436-926D-EEDD64736E81}"/>
                </a:ext>
              </a:extLst>
            </p:cNvPr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Shape 1104">
              <a:extLst>
                <a:ext uri="{FF2B5EF4-FFF2-40B4-BE49-F238E27FC236}">
                  <a16:creationId xmlns:a16="http://schemas.microsoft.com/office/drawing/2014/main" id="{FED8F9CC-E7FA-4B62-B713-09018E435DF1}"/>
                </a:ext>
              </a:extLst>
            </p:cNvPr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Shape 1105">
              <a:extLst>
                <a:ext uri="{FF2B5EF4-FFF2-40B4-BE49-F238E27FC236}">
                  <a16:creationId xmlns:a16="http://schemas.microsoft.com/office/drawing/2014/main" id="{17C1034C-559A-4341-AEF3-2750720DA079}"/>
                </a:ext>
              </a:extLst>
            </p:cNvPr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Shape 1106">
              <a:extLst>
                <a:ext uri="{FF2B5EF4-FFF2-40B4-BE49-F238E27FC236}">
                  <a16:creationId xmlns:a16="http://schemas.microsoft.com/office/drawing/2014/main" id="{FF5D61F3-8628-4CA0-9B3A-9F97385B9B7B}"/>
                </a:ext>
              </a:extLst>
            </p:cNvPr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Shape 1107">
              <a:extLst>
                <a:ext uri="{FF2B5EF4-FFF2-40B4-BE49-F238E27FC236}">
                  <a16:creationId xmlns:a16="http://schemas.microsoft.com/office/drawing/2014/main" id="{C04216F7-63E1-4BE4-865F-CFFD8D873F7B}"/>
                </a:ext>
              </a:extLst>
            </p:cNvPr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Shape 1108">
              <a:extLst>
                <a:ext uri="{FF2B5EF4-FFF2-40B4-BE49-F238E27FC236}">
                  <a16:creationId xmlns:a16="http://schemas.microsoft.com/office/drawing/2014/main" id="{1A420999-AA22-4075-AC30-0848118C343A}"/>
                </a:ext>
              </a:extLst>
            </p:cNvPr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D7FC9A-4445-47ED-BAA9-ABF31D7BE493}"/>
              </a:ext>
            </a:extLst>
          </p:cNvPr>
          <p:cNvSpPr txBox="1"/>
          <p:nvPr/>
        </p:nvSpPr>
        <p:spPr>
          <a:xfrm>
            <a:off x="1200422" y="394362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A56C7B-EDF7-4913-A80C-49709AE64355}"/>
              </a:ext>
            </a:extLst>
          </p:cNvPr>
          <p:cNvSpPr txBox="1"/>
          <p:nvPr/>
        </p:nvSpPr>
        <p:spPr>
          <a:xfrm>
            <a:off x="4948459" y="369233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3C78D8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陳佳宏 胡捷翔 蔡宗諺  楊宸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41C7101-B6D2-459E-B374-0C11F26C3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38"/>
          <a:stretch/>
        </p:blipFill>
        <p:spPr>
          <a:xfrm>
            <a:off x="434866" y="599493"/>
            <a:ext cx="7933723" cy="27924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C1581F-3BAF-4A4B-BA63-60AABE3E4013}"/>
              </a:ext>
            </a:extLst>
          </p:cNvPr>
          <p:cNvSpPr txBox="1"/>
          <p:nvPr/>
        </p:nvSpPr>
        <p:spPr>
          <a:xfrm>
            <a:off x="2153718" y="400202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設定日期至</a:t>
            </a:r>
            <a:r>
              <a:rPr lang="en-US" altLang="zh-TW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FILE</a:t>
            </a:r>
            <a:endParaRPr lang="zh-TW" altLang="en-US" sz="3600" b="1" dirty="0">
              <a:solidFill>
                <a:srgbClr val="474F67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  <a:sym typeface="ABeeZee"/>
            </a:endParaRPr>
          </a:p>
        </p:txBody>
      </p:sp>
      <p:grpSp>
        <p:nvGrpSpPr>
          <p:cNvPr id="59" name="Shape 975">
            <a:extLst>
              <a:ext uri="{FF2B5EF4-FFF2-40B4-BE49-F238E27FC236}">
                <a16:creationId xmlns:a16="http://schemas.microsoft.com/office/drawing/2014/main" id="{2B558413-FF92-4824-9EF7-B5F27DDCB4FC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8" y="3759558"/>
            <a:ext cx="1649441" cy="1383952"/>
            <a:chOff x="238125" y="1879850"/>
            <a:chExt cx="1399600" cy="1174325"/>
          </a:xfrm>
        </p:grpSpPr>
        <p:sp>
          <p:nvSpPr>
            <p:cNvPr id="60" name="Shape 976">
              <a:extLst>
                <a:ext uri="{FF2B5EF4-FFF2-40B4-BE49-F238E27FC236}">
                  <a16:creationId xmlns:a16="http://schemas.microsoft.com/office/drawing/2014/main" id="{9DA98E50-2026-428C-8C2C-52E13441F736}"/>
                </a:ext>
              </a:extLst>
            </p:cNvPr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Shape 977">
              <a:extLst>
                <a:ext uri="{FF2B5EF4-FFF2-40B4-BE49-F238E27FC236}">
                  <a16:creationId xmlns:a16="http://schemas.microsoft.com/office/drawing/2014/main" id="{CC3DD6DE-7087-469A-BF3F-EB1062C205EA}"/>
                </a:ext>
              </a:extLst>
            </p:cNvPr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Shape 978">
              <a:extLst>
                <a:ext uri="{FF2B5EF4-FFF2-40B4-BE49-F238E27FC236}">
                  <a16:creationId xmlns:a16="http://schemas.microsoft.com/office/drawing/2014/main" id="{65449C4F-C0AC-450A-9825-8F587628C2DD}"/>
                </a:ext>
              </a:extLst>
            </p:cNvPr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0" t="0" r="0" b="0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Shape 979">
              <a:extLst>
                <a:ext uri="{FF2B5EF4-FFF2-40B4-BE49-F238E27FC236}">
                  <a16:creationId xmlns:a16="http://schemas.microsoft.com/office/drawing/2014/main" id="{5721984F-99DE-432E-B47E-C1B746A243D6}"/>
                </a:ext>
              </a:extLst>
            </p:cNvPr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0" t="0" r="0" b="0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Shape 980">
              <a:extLst>
                <a:ext uri="{FF2B5EF4-FFF2-40B4-BE49-F238E27FC236}">
                  <a16:creationId xmlns:a16="http://schemas.microsoft.com/office/drawing/2014/main" id="{C91A6F69-15BB-4E92-8F5C-5E02A9851B4A}"/>
                </a:ext>
              </a:extLst>
            </p:cNvPr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0" t="0" r="0" b="0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Shape 981">
              <a:extLst>
                <a:ext uri="{FF2B5EF4-FFF2-40B4-BE49-F238E27FC236}">
                  <a16:creationId xmlns:a16="http://schemas.microsoft.com/office/drawing/2014/main" id="{2B68EDF8-AFC6-41B4-A78F-47DD76ACEED7}"/>
                </a:ext>
              </a:extLst>
            </p:cNvPr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0" t="0" r="0" b="0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Shape 982">
              <a:extLst>
                <a:ext uri="{FF2B5EF4-FFF2-40B4-BE49-F238E27FC236}">
                  <a16:creationId xmlns:a16="http://schemas.microsoft.com/office/drawing/2014/main" id="{5BCA9F51-F0C2-4B44-AFE0-49E9260F23F3}"/>
                </a:ext>
              </a:extLst>
            </p:cNvPr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0" t="0" r="0" b="0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Shape 983">
              <a:extLst>
                <a:ext uri="{FF2B5EF4-FFF2-40B4-BE49-F238E27FC236}">
                  <a16:creationId xmlns:a16="http://schemas.microsoft.com/office/drawing/2014/main" id="{8E03FE69-195F-44A2-9F2C-90ABF8B814D5}"/>
                </a:ext>
              </a:extLst>
            </p:cNvPr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0" t="0" r="0" b="0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Shape 984">
              <a:extLst>
                <a:ext uri="{FF2B5EF4-FFF2-40B4-BE49-F238E27FC236}">
                  <a16:creationId xmlns:a16="http://schemas.microsoft.com/office/drawing/2014/main" id="{493BDFCF-79A7-45EA-90FB-381515E51F07}"/>
                </a:ext>
              </a:extLst>
            </p:cNvPr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0" t="0" r="0" b="0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Shape 985">
              <a:extLst>
                <a:ext uri="{FF2B5EF4-FFF2-40B4-BE49-F238E27FC236}">
                  <a16:creationId xmlns:a16="http://schemas.microsoft.com/office/drawing/2014/main" id="{71347B86-D700-44ED-B0F8-4FFBEE49CA6A}"/>
                </a:ext>
              </a:extLst>
            </p:cNvPr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0" t="0" r="0" b="0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Shape 986">
              <a:extLst>
                <a:ext uri="{FF2B5EF4-FFF2-40B4-BE49-F238E27FC236}">
                  <a16:creationId xmlns:a16="http://schemas.microsoft.com/office/drawing/2014/main" id="{069307E5-28FE-4F40-80AA-328A5D1B9B21}"/>
                </a:ext>
              </a:extLst>
            </p:cNvPr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Shape 987">
              <a:extLst>
                <a:ext uri="{FF2B5EF4-FFF2-40B4-BE49-F238E27FC236}">
                  <a16:creationId xmlns:a16="http://schemas.microsoft.com/office/drawing/2014/main" id="{759F0DAE-50C6-4E8A-9B0D-09E5B62DDCCF}"/>
                </a:ext>
              </a:extLst>
            </p:cNvPr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0" t="0" r="0" b="0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Shape 988">
              <a:extLst>
                <a:ext uri="{FF2B5EF4-FFF2-40B4-BE49-F238E27FC236}">
                  <a16:creationId xmlns:a16="http://schemas.microsoft.com/office/drawing/2014/main" id="{E3726784-4826-4E4D-AA5D-BEE4F881B261}"/>
                </a:ext>
              </a:extLst>
            </p:cNvPr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Shape 989">
              <a:extLst>
                <a:ext uri="{FF2B5EF4-FFF2-40B4-BE49-F238E27FC236}">
                  <a16:creationId xmlns:a16="http://schemas.microsoft.com/office/drawing/2014/main" id="{D78C818F-8E09-4F0E-B96E-ADDF16F071F7}"/>
                </a:ext>
              </a:extLst>
            </p:cNvPr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Shape 990">
              <a:extLst>
                <a:ext uri="{FF2B5EF4-FFF2-40B4-BE49-F238E27FC236}">
                  <a16:creationId xmlns:a16="http://schemas.microsoft.com/office/drawing/2014/main" id="{AD3C0121-1B26-448D-9382-967FBEABEC95}"/>
                </a:ext>
              </a:extLst>
            </p:cNvPr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Shape 991">
              <a:extLst>
                <a:ext uri="{FF2B5EF4-FFF2-40B4-BE49-F238E27FC236}">
                  <a16:creationId xmlns:a16="http://schemas.microsoft.com/office/drawing/2014/main" id="{889B8578-ADAF-4D98-9C92-99F488B78AC8}"/>
                </a:ext>
              </a:extLst>
            </p:cNvPr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Shape 992">
              <a:extLst>
                <a:ext uri="{FF2B5EF4-FFF2-40B4-BE49-F238E27FC236}">
                  <a16:creationId xmlns:a16="http://schemas.microsoft.com/office/drawing/2014/main" id="{BC774C48-F564-4923-B051-C39C4123117B}"/>
                </a:ext>
              </a:extLst>
            </p:cNvPr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0" t="0" r="0" b="0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Shape 993">
              <a:extLst>
                <a:ext uri="{FF2B5EF4-FFF2-40B4-BE49-F238E27FC236}">
                  <a16:creationId xmlns:a16="http://schemas.microsoft.com/office/drawing/2014/main" id="{7E29B370-F493-4159-AA90-D893DC6AD174}"/>
                </a:ext>
              </a:extLst>
            </p:cNvPr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0" t="0" r="0" b="0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Shape 994">
              <a:extLst>
                <a:ext uri="{FF2B5EF4-FFF2-40B4-BE49-F238E27FC236}">
                  <a16:creationId xmlns:a16="http://schemas.microsoft.com/office/drawing/2014/main" id="{9E754198-0C10-4063-9EE2-2F70C34B34AC}"/>
                </a:ext>
              </a:extLst>
            </p:cNvPr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Shape 995">
              <a:extLst>
                <a:ext uri="{FF2B5EF4-FFF2-40B4-BE49-F238E27FC236}">
                  <a16:creationId xmlns:a16="http://schemas.microsoft.com/office/drawing/2014/main" id="{B50DFB5B-F09F-479C-A85B-29342AF427BD}"/>
                </a:ext>
              </a:extLst>
            </p:cNvPr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Shape 996">
              <a:extLst>
                <a:ext uri="{FF2B5EF4-FFF2-40B4-BE49-F238E27FC236}">
                  <a16:creationId xmlns:a16="http://schemas.microsoft.com/office/drawing/2014/main" id="{F15DBDF5-4DBE-4155-9182-C323B3A15A26}"/>
                </a:ext>
              </a:extLst>
            </p:cNvPr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Shape 997">
              <a:extLst>
                <a:ext uri="{FF2B5EF4-FFF2-40B4-BE49-F238E27FC236}">
                  <a16:creationId xmlns:a16="http://schemas.microsoft.com/office/drawing/2014/main" id="{E34F62F4-847D-47C0-8003-6A96D3C9DC7F}"/>
                </a:ext>
              </a:extLst>
            </p:cNvPr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Shape 998">
              <a:extLst>
                <a:ext uri="{FF2B5EF4-FFF2-40B4-BE49-F238E27FC236}">
                  <a16:creationId xmlns:a16="http://schemas.microsoft.com/office/drawing/2014/main" id="{E18F3437-83A1-409B-A7E5-DF6BEF0AFA43}"/>
                </a:ext>
              </a:extLst>
            </p:cNvPr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Shape 999">
              <a:extLst>
                <a:ext uri="{FF2B5EF4-FFF2-40B4-BE49-F238E27FC236}">
                  <a16:creationId xmlns:a16="http://schemas.microsoft.com/office/drawing/2014/main" id="{948333CE-1F00-4FDB-AAA6-840FE54CDFAF}"/>
                </a:ext>
              </a:extLst>
            </p:cNvPr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Shape 1000">
              <a:extLst>
                <a:ext uri="{FF2B5EF4-FFF2-40B4-BE49-F238E27FC236}">
                  <a16:creationId xmlns:a16="http://schemas.microsoft.com/office/drawing/2014/main" id="{A4AFAE97-5267-4134-89C2-2000D658A6B2}"/>
                </a:ext>
              </a:extLst>
            </p:cNvPr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89780E46-7B81-4FB1-A8D7-379EF5B56662}"/>
                  </a:ext>
                </a:extLst>
              </p14:cNvPr>
              <p14:cNvContentPartPr/>
              <p14:nvPr/>
            </p14:nvContentPartPr>
            <p14:xfrm>
              <a:off x="2593440" y="2142000"/>
              <a:ext cx="2674080" cy="439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89780E46-7B81-4FB1-A8D7-379EF5B566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7600" y="2078640"/>
                <a:ext cx="27054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6CA83997-BFE3-47AE-83ED-2B8C563552FD}"/>
                  </a:ext>
                </a:extLst>
              </p14:cNvPr>
              <p14:cNvContentPartPr/>
              <p14:nvPr/>
            </p14:nvContentPartPr>
            <p14:xfrm>
              <a:off x="2072160" y="2403000"/>
              <a:ext cx="1674720" cy="5040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6CA83997-BFE3-47AE-83ED-2B8C563552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6320" y="2339640"/>
                <a:ext cx="170604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59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975">
            <a:extLst>
              <a:ext uri="{FF2B5EF4-FFF2-40B4-BE49-F238E27FC236}">
                <a16:creationId xmlns:a16="http://schemas.microsoft.com/office/drawing/2014/main" id="{3E111AA3-B738-442A-9185-FEADF6862441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8" y="3759558"/>
            <a:ext cx="1649441" cy="1383952"/>
            <a:chOff x="238125" y="1879850"/>
            <a:chExt cx="1399600" cy="1174325"/>
          </a:xfrm>
        </p:grpSpPr>
        <p:sp>
          <p:nvSpPr>
            <p:cNvPr id="31" name="Shape 976">
              <a:extLst>
                <a:ext uri="{FF2B5EF4-FFF2-40B4-BE49-F238E27FC236}">
                  <a16:creationId xmlns:a16="http://schemas.microsoft.com/office/drawing/2014/main" id="{308EDE93-82B6-4DDE-82B6-E4FB8953BCAF}"/>
                </a:ext>
              </a:extLst>
            </p:cNvPr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Shape 977">
              <a:extLst>
                <a:ext uri="{FF2B5EF4-FFF2-40B4-BE49-F238E27FC236}">
                  <a16:creationId xmlns:a16="http://schemas.microsoft.com/office/drawing/2014/main" id="{C4B4D652-2EB4-4517-BD86-C0799FD3FBB8}"/>
                </a:ext>
              </a:extLst>
            </p:cNvPr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978">
              <a:extLst>
                <a:ext uri="{FF2B5EF4-FFF2-40B4-BE49-F238E27FC236}">
                  <a16:creationId xmlns:a16="http://schemas.microsoft.com/office/drawing/2014/main" id="{FC4126A0-5C56-4805-B32F-C59C55836BF9}"/>
                </a:ext>
              </a:extLst>
            </p:cNvPr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0" t="0" r="0" b="0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979">
              <a:extLst>
                <a:ext uri="{FF2B5EF4-FFF2-40B4-BE49-F238E27FC236}">
                  <a16:creationId xmlns:a16="http://schemas.microsoft.com/office/drawing/2014/main" id="{737B89E1-C5FC-4104-B1FB-FDC58D951513}"/>
                </a:ext>
              </a:extLst>
            </p:cNvPr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0" t="0" r="0" b="0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980">
              <a:extLst>
                <a:ext uri="{FF2B5EF4-FFF2-40B4-BE49-F238E27FC236}">
                  <a16:creationId xmlns:a16="http://schemas.microsoft.com/office/drawing/2014/main" id="{0E3DA1A3-AF08-4E11-928C-86F99ED298BE}"/>
                </a:ext>
              </a:extLst>
            </p:cNvPr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0" t="0" r="0" b="0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81">
              <a:extLst>
                <a:ext uri="{FF2B5EF4-FFF2-40B4-BE49-F238E27FC236}">
                  <a16:creationId xmlns:a16="http://schemas.microsoft.com/office/drawing/2014/main" id="{A24D714C-718D-4E42-BADF-C1A6F055F9FA}"/>
                </a:ext>
              </a:extLst>
            </p:cNvPr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0" t="0" r="0" b="0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82">
              <a:extLst>
                <a:ext uri="{FF2B5EF4-FFF2-40B4-BE49-F238E27FC236}">
                  <a16:creationId xmlns:a16="http://schemas.microsoft.com/office/drawing/2014/main" id="{D09A81F5-DF52-44DD-914E-49E502793D17}"/>
                </a:ext>
              </a:extLst>
            </p:cNvPr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0" t="0" r="0" b="0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83">
              <a:extLst>
                <a:ext uri="{FF2B5EF4-FFF2-40B4-BE49-F238E27FC236}">
                  <a16:creationId xmlns:a16="http://schemas.microsoft.com/office/drawing/2014/main" id="{F59EA76D-11F6-4ED2-AE42-02F62CEB4413}"/>
                </a:ext>
              </a:extLst>
            </p:cNvPr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0" t="0" r="0" b="0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84">
              <a:extLst>
                <a:ext uri="{FF2B5EF4-FFF2-40B4-BE49-F238E27FC236}">
                  <a16:creationId xmlns:a16="http://schemas.microsoft.com/office/drawing/2014/main" id="{5DDE469A-3C43-4F3E-9A86-DE7C6A41800B}"/>
                </a:ext>
              </a:extLst>
            </p:cNvPr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0" t="0" r="0" b="0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85">
              <a:extLst>
                <a:ext uri="{FF2B5EF4-FFF2-40B4-BE49-F238E27FC236}">
                  <a16:creationId xmlns:a16="http://schemas.microsoft.com/office/drawing/2014/main" id="{9F8C6CBB-49CB-4E7A-BA6A-637315C559D1}"/>
                </a:ext>
              </a:extLst>
            </p:cNvPr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0" t="0" r="0" b="0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86">
              <a:extLst>
                <a:ext uri="{FF2B5EF4-FFF2-40B4-BE49-F238E27FC236}">
                  <a16:creationId xmlns:a16="http://schemas.microsoft.com/office/drawing/2014/main" id="{D19F5404-DCF5-4D71-BBF4-DEDDC3FF30BD}"/>
                </a:ext>
              </a:extLst>
            </p:cNvPr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87">
              <a:extLst>
                <a:ext uri="{FF2B5EF4-FFF2-40B4-BE49-F238E27FC236}">
                  <a16:creationId xmlns:a16="http://schemas.microsoft.com/office/drawing/2014/main" id="{3DDE64B2-6966-42EF-AF2A-1157AF38614A}"/>
                </a:ext>
              </a:extLst>
            </p:cNvPr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0" t="0" r="0" b="0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88">
              <a:extLst>
                <a:ext uri="{FF2B5EF4-FFF2-40B4-BE49-F238E27FC236}">
                  <a16:creationId xmlns:a16="http://schemas.microsoft.com/office/drawing/2014/main" id="{E78C9045-5242-4EEB-AC86-B8C49B894579}"/>
                </a:ext>
              </a:extLst>
            </p:cNvPr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89">
              <a:extLst>
                <a:ext uri="{FF2B5EF4-FFF2-40B4-BE49-F238E27FC236}">
                  <a16:creationId xmlns:a16="http://schemas.microsoft.com/office/drawing/2014/main" id="{6C152153-D8A2-4A75-8E38-5085435736FF}"/>
                </a:ext>
              </a:extLst>
            </p:cNvPr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90">
              <a:extLst>
                <a:ext uri="{FF2B5EF4-FFF2-40B4-BE49-F238E27FC236}">
                  <a16:creationId xmlns:a16="http://schemas.microsoft.com/office/drawing/2014/main" id="{DD48770E-57B9-4359-B3F3-3E59C8A416D3}"/>
                </a:ext>
              </a:extLst>
            </p:cNvPr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91">
              <a:extLst>
                <a:ext uri="{FF2B5EF4-FFF2-40B4-BE49-F238E27FC236}">
                  <a16:creationId xmlns:a16="http://schemas.microsoft.com/office/drawing/2014/main" id="{85844E66-2373-4933-8019-83118A11CD73}"/>
                </a:ext>
              </a:extLst>
            </p:cNvPr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92">
              <a:extLst>
                <a:ext uri="{FF2B5EF4-FFF2-40B4-BE49-F238E27FC236}">
                  <a16:creationId xmlns:a16="http://schemas.microsoft.com/office/drawing/2014/main" id="{B7FC2EB5-3864-46A9-B8D0-72108C3FB88E}"/>
                </a:ext>
              </a:extLst>
            </p:cNvPr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0" t="0" r="0" b="0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93">
              <a:extLst>
                <a:ext uri="{FF2B5EF4-FFF2-40B4-BE49-F238E27FC236}">
                  <a16:creationId xmlns:a16="http://schemas.microsoft.com/office/drawing/2014/main" id="{18CD0429-387E-4BC7-B18E-F72407E8DD6B}"/>
                </a:ext>
              </a:extLst>
            </p:cNvPr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0" t="0" r="0" b="0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94">
              <a:extLst>
                <a:ext uri="{FF2B5EF4-FFF2-40B4-BE49-F238E27FC236}">
                  <a16:creationId xmlns:a16="http://schemas.microsoft.com/office/drawing/2014/main" id="{5D6ADD67-E7DF-4688-BD83-A7BC80D1B1B4}"/>
                </a:ext>
              </a:extLst>
            </p:cNvPr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95">
              <a:extLst>
                <a:ext uri="{FF2B5EF4-FFF2-40B4-BE49-F238E27FC236}">
                  <a16:creationId xmlns:a16="http://schemas.microsoft.com/office/drawing/2014/main" id="{FC84453C-E86A-4398-8E86-518334C45797}"/>
                </a:ext>
              </a:extLst>
            </p:cNvPr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96">
              <a:extLst>
                <a:ext uri="{FF2B5EF4-FFF2-40B4-BE49-F238E27FC236}">
                  <a16:creationId xmlns:a16="http://schemas.microsoft.com/office/drawing/2014/main" id="{9CBA18E6-2315-42AB-A156-67DF44616C62}"/>
                </a:ext>
              </a:extLst>
            </p:cNvPr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97">
              <a:extLst>
                <a:ext uri="{FF2B5EF4-FFF2-40B4-BE49-F238E27FC236}">
                  <a16:creationId xmlns:a16="http://schemas.microsoft.com/office/drawing/2014/main" id="{9C8CBF7F-58A0-4412-AFE5-DE00159C3220}"/>
                </a:ext>
              </a:extLst>
            </p:cNvPr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998">
              <a:extLst>
                <a:ext uri="{FF2B5EF4-FFF2-40B4-BE49-F238E27FC236}">
                  <a16:creationId xmlns:a16="http://schemas.microsoft.com/office/drawing/2014/main" id="{4E0E5B42-3669-4179-8501-022D9CFFABAB}"/>
                </a:ext>
              </a:extLst>
            </p:cNvPr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999">
              <a:extLst>
                <a:ext uri="{FF2B5EF4-FFF2-40B4-BE49-F238E27FC236}">
                  <a16:creationId xmlns:a16="http://schemas.microsoft.com/office/drawing/2014/main" id="{3ED3AA7F-A4D6-4155-A079-851C572730C0}"/>
                </a:ext>
              </a:extLst>
            </p:cNvPr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1000">
              <a:extLst>
                <a:ext uri="{FF2B5EF4-FFF2-40B4-BE49-F238E27FC236}">
                  <a16:creationId xmlns:a16="http://schemas.microsoft.com/office/drawing/2014/main" id="{3F2E104C-0742-479B-B704-1E87F566B389}"/>
                </a:ext>
              </a:extLst>
            </p:cNvPr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338867" y="1885598"/>
            <a:ext cx="7325838" cy="20738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3C78D8"/>
              </a:buClr>
              <a:buNone/>
            </a:pPr>
            <a:r>
              <a:rPr lang="en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2)  </a:t>
            </a:r>
            <a:r>
              <a:rPr lang="en-US" altLang="zh-TW" sz="4800" dirty="0" err="1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changeCharToInt</a:t>
            </a:r>
            <a:endParaRPr lang="en-US" altLang="zh-TW" sz="4800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  <a:p>
            <a:pPr algn="ctr">
              <a:spcBef>
                <a:spcPts val="0"/>
              </a:spcBef>
              <a:buClr>
                <a:srgbClr val="3C78D8"/>
              </a:buClr>
              <a:buNone/>
            </a:pPr>
            <a:r>
              <a:rPr lang="en-US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function</a:t>
            </a:r>
            <a:endParaRPr lang="en" altLang="zh-TW" sz="6600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40679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 975">
            <a:extLst>
              <a:ext uri="{FF2B5EF4-FFF2-40B4-BE49-F238E27FC236}">
                <a16:creationId xmlns:a16="http://schemas.microsoft.com/office/drawing/2014/main" id="{BE354A79-CF24-4DBA-B44F-97D0F012583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8" y="3759558"/>
            <a:ext cx="1649441" cy="1383952"/>
            <a:chOff x="238125" y="1879850"/>
            <a:chExt cx="1399600" cy="1174325"/>
          </a:xfrm>
        </p:grpSpPr>
        <p:sp>
          <p:nvSpPr>
            <p:cNvPr id="35" name="Shape 976">
              <a:extLst>
                <a:ext uri="{FF2B5EF4-FFF2-40B4-BE49-F238E27FC236}">
                  <a16:creationId xmlns:a16="http://schemas.microsoft.com/office/drawing/2014/main" id="{E27656A1-A4D1-4286-B298-5FE2B65742D3}"/>
                </a:ext>
              </a:extLst>
            </p:cNvPr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77">
              <a:extLst>
                <a:ext uri="{FF2B5EF4-FFF2-40B4-BE49-F238E27FC236}">
                  <a16:creationId xmlns:a16="http://schemas.microsoft.com/office/drawing/2014/main" id="{51A3C8D1-30AD-4874-8808-6124E20BC575}"/>
                </a:ext>
              </a:extLst>
            </p:cNvPr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78">
              <a:extLst>
                <a:ext uri="{FF2B5EF4-FFF2-40B4-BE49-F238E27FC236}">
                  <a16:creationId xmlns:a16="http://schemas.microsoft.com/office/drawing/2014/main" id="{E325C22B-E7F5-4EDB-A1EB-7C70603FBA0A}"/>
                </a:ext>
              </a:extLst>
            </p:cNvPr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0" t="0" r="0" b="0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79">
              <a:extLst>
                <a:ext uri="{FF2B5EF4-FFF2-40B4-BE49-F238E27FC236}">
                  <a16:creationId xmlns:a16="http://schemas.microsoft.com/office/drawing/2014/main" id="{7C34F46B-6DD5-420D-83CA-DA61103F541B}"/>
                </a:ext>
              </a:extLst>
            </p:cNvPr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0" t="0" r="0" b="0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80">
              <a:extLst>
                <a:ext uri="{FF2B5EF4-FFF2-40B4-BE49-F238E27FC236}">
                  <a16:creationId xmlns:a16="http://schemas.microsoft.com/office/drawing/2014/main" id="{460EB6FC-919A-4523-AA24-B59BD60A5E4E}"/>
                </a:ext>
              </a:extLst>
            </p:cNvPr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0" t="0" r="0" b="0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81">
              <a:extLst>
                <a:ext uri="{FF2B5EF4-FFF2-40B4-BE49-F238E27FC236}">
                  <a16:creationId xmlns:a16="http://schemas.microsoft.com/office/drawing/2014/main" id="{673F6B4E-3ACB-49D8-8EEA-6DCB553C9586}"/>
                </a:ext>
              </a:extLst>
            </p:cNvPr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0" t="0" r="0" b="0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82">
              <a:extLst>
                <a:ext uri="{FF2B5EF4-FFF2-40B4-BE49-F238E27FC236}">
                  <a16:creationId xmlns:a16="http://schemas.microsoft.com/office/drawing/2014/main" id="{C1F5D82A-0DDE-4A2E-8CC2-E46FDAE4B73A}"/>
                </a:ext>
              </a:extLst>
            </p:cNvPr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0" t="0" r="0" b="0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83">
              <a:extLst>
                <a:ext uri="{FF2B5EF4-FFF2-40B4-BE49-F238E27FC236}">
                  <a16:creationId xmlns:a16="http://schemas.microsoft.com/office/drawing/2014/main" id="{6FDC723F-8EB1-4D6B-87B6-1D83081FFFE7}"/>
                </a:ext>
              </a:extLst>
            </p:cNvPr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0" t="0" r="0" b="0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84">
              <a:extLst>
                <a:ext uri="{FF2B5EF4-FFF2-40B4-BE49-F238E27FC236}">
                  <a16:creationId xmlns:a16="http://schemas.microsoft.com/office/drawing/2014/main" id="{F901FA7D-B6B2-4EEF-A01E-545C47984384}"/>
                </a:ext>
              </a:extLst>
            </p:cNvPr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0" t="0" r="0" b="0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85">
              <a:extLst>
                <a:ext uri="{FF2B5EF4-FFF2-40B4-BE49-F238E27FC236}">
                  <a16:creationId xmlns:a16="http://schemas.microsoft.com/office/drawing/2014/main" id="{5DE2F284-DF95-4836-9801-F467B27427FA}"/>
                </a:ext>
              </a:extLst>
            </p:cNvPr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0" t="0" r="0" b="0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86">
              <a:extLst>
                <a:ext uri="{FF2B5EF4-FFF2-40B4-BE49-F238E27FC236}">
                  <a16:creationId xmlns:a16="http://schemas.microsoft.com/office/drawing/2014/main" id="{10DCCAD1-6353-467A-845F-49929FDBF91B}"/>
                </a:ext>
              </a:extLst>
            </p:cNvPr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87">
              <a:extLst>
                <a:ext uri="{FF2B5EF4-FFF2-40B4-BE49-F238E27FC236}">
                  <a16:creationId xmlns:a16="http://schemas.microsoft.com/office/drawing/2014/main" id="{FB001668-90D3-4584-AD0F-C02DE75F08B4}"/>
                </a:ext>
              </a:extLst>
            </p:cNvPr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0" t="0" r="0" b="0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88">
              <a:extLst>
                <a:ext uri="{FF2B5EF4-FFF2-40B4-BE49-F238E27FC236}">
                  <a16:creationId xmlns:a16="http://schemas.microsoft.com/office/drawing/2014/main" id="{8C068545-9FD6-456B-AAF9-9C0457065330}"/>
                </a:ext>
              </a:extLst>
            </p:cNvPr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89">
              <a:extLst>
                <a:ext uri="{FF2B5EF4-FFF2-40B4-BE49-F238E27FC236}">
                  <a16:creationId xmlns:a16="http://schemas.microsoft.com/office/drawing/2014/main" id="{9BCDE775-DF74-484E-A3DD-51735ED2AA51}"/>
                </a:ext>
              </a:extLst>
            </p:cNvPr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90">
              <a:extLst>
                <a:ext uri="{FF2B5EF4-FFF2-40B4-BE49-F238E27FC236}">
                  <a16:creationId xmlns:a16="http://schemas.microsoft.com/office/drawing/2014/main" id="{A42C7BF2-C4AA-4C66-A50F-1DE8A09029B8}"/>
                </a:ext>
              </a:extLst>
            </p:cNvPr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91">
              <a:extLst>
                <a:ext uri="{FF2B5EF4-FFF2-40B4-BE49-F238E27FC236}">
                  <a16:creationId xmlns:a16="http://schemas.microsoft.com/office/drawing/2014/main" id="{2253D7D8-E49A-4C8F-8431-8085D2337DDC}"/>
                </a:ext>
              </a:extLst>
            </p:cNvPr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92">
              <a:extLst>
                <a:ext uri="{FF2B5EF4-FFF2-40B4-BE49-F238E27FC236}">
                  <a16:creationId xmlns:a16="http://schemas.microsoft.com/office/drawing/2014/main" id="{7CD4201D-4656-4734-B9C5-41F845B71D1F}"/>
                </a:ext>
              </a:extLst>
            </p:cNvPr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0" t="0" r="0" b="0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93">
              <a:extLst>
                <a:ext uri="{FF2B5EF4-FFF2-40B4-BE49-F238E27FC236}">
                  <a16:creationId xmlns:a16="http://schemas.microsoft.com/office/drawing/2014/main" id="{A1615922-914C-4F7C-934C-742EC134B4DD}"/>
                </a:ext>
              </a:extLst>
            </p:cNvPr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0" t="0" r="0" b="0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994">
              <a:extLst>
                <a:ext uri="{FF2B5EF4-FFF2-40B4-BE49-F238E27FC236}">
                  <a16:creationId xmlns:a16="http://schemas.microsoft.com/office/drawing/2014/main" id="{6E758C01-8EB3-46EF-A491-5D570BF5F011}"/>
                </a:ext>
              </a:extLst>
            </p:cNvPr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995">
              <a:extLst>
                <a:ext uri="{FF2B5EF4-FFF2-40B4-BE49-F238E27FC236}">
                  <a16:creationId xmlns:a16="http://schemas.microsoft.com/office/drawing/2014/main" id="{1B3B653D-F946-4867-BE20-BC9F90012F83}"/>
                </a:ext>
              </a:extLst>
            </p:cNvPr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996">
              <a:extLst>
                <a:ext uri="{FF2B5EF4-FFF2-40B4-BE49-F238E27FC236}">
                  <a16:creationId xmlns:a16="http://schemas.microsoft.com/office/drawing/2014/main" id="{2F3BE432-7F2C-41A3-A09E-57C12E2577D3}"/>
                </a:ext>
              </a:extLst>
            </p:cNvPr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997">
              <a:extLst>
                <a:ext uri="{FF2B5EF4-FFF2-40B4-BE49-F238E27FC236}">
                  <a16:creationId xmlns:a16="http://schemas.microsoft.com/office/drawing/2014/main" id="{E138373F-4CAE-4DC4-A082-6F787A829F2E}"/>
                </a:ext>
              </a:extLst>
            </p:cNvPr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998">
              <a:extLst>
                <a:ext uri="{FF2B5EF4-FFF2-40B4-BE49-F238E27FC236}">
                  <a16:creationId xmlns:a16="http://schemas.microsoft.com/office/drawing/2014/main" id="{0714ADD3-CDC6-47E7-8FDF-5EC7D2BD799F}"/>
                </a:ext>
              </a:extLst>
            </p:cNvPr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Shape 999">
              <a:extLst>
                <a:ext uri="{FF2B5EF4-FFF2-40B4-BE49-F238E27FC236}">
                  <a16:creationId xmlns:a16="http://schemas.microsoft.com/office/drawing/2014/main" id="{64510A6B-C3E0-4E10-BACB-1D80BA242254}"/>
                </a:ext>
              </a:extLst>
            </p:cNvPr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Shape 1000">
              <a:extLst>
                <a:ext uri="{FF2B5EF4-FFF2-40B4-BE49-F238E27FC236}">
                  <a16:creationId xmlns:a16="http://schemas.microsoft.com/office/drawing/2014/main" id="{4FC15385-3EA1-47DD-BEC1-8811BE47B61C}"/>
                </a:ext>
              </a:extLst>
            </p:cNvPr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460BAE0B-1AEC-4CA2-8F09-48E215AE8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20"/>
          <a:stretch/>
        </p:blipFill>
        <p:spPr>
          <a:xfrm>
            <a:off x="521308" y="996418"/>
            <a:ext cx="6449354" cy="2408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CA637AE8-9B8A-4668-A8E1-D2AAF1B3EED5}"/>
              </a:ext>
            </a:extLst>
          </p:cNvPr>
          <p:cNvSpPr txBox="1"/>
          <p:nvPr/>
        </p:nvSpPr>
        <p:spPr>
          <a:xfrm>
            <a:off x="779130" y="4054590"/>
            <a:ext cx="697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將日期轉換至</a:t>
            </a:r>
            <a:r>
              <a:rPr lang="en-US" altLang="zh-TW" sz="3600" b="1" dirty="0" err="1">
                <a:solidFill>
                  <a:srgbClr val="474F67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int</a:t>
            </a:r>
            <a:r>
              <a:rPr lang="zh-TW" altLang="en-US" sz="3600" b="1" dirty="0">
                <a:solidFill>
                  <a:srgbClr val="474F67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模式以利比較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E997321-8D6E-4A5F-8FCE-A98E5C636367}"/>
              </a:ext>
            </a:extLst>
          </p:cNvPr>
          <p:cNvGrpSpPr/>
          <p:nvPr/>
        </p:nvGrpSpPr>
        <p:grpSpPr>
          <a:xfrm>
            <a:off x="7257304" y="492173"/>
            <a:ext cx="1786027" cy="2912624"/>
            <a:chOff x="7449700" y="1031846"/>
            <a:chExt cx="1611590" cy="2489550"/>
          </a:xfrm>
        </p:grpSpPr>
        <p:pic>
          <p:nvPicPr>
            <p:cNvPr id="3" name="圖片 2" descr="一張含有 裝置, 刻度, 溫度計, 丈量尺 的圖片&#10;&#10;產生非常高可信度的描述">
              <a:extLst>
                <a:ext uri="{FF2B5EF4-FFF2-40B4-BE49-F238E27FC236}">
                  <a16:creationId xmlns:a16="http://schemas.microsoft.com/office/drawing/2014/main" id="{0C2F3738-0F11-447E-BC99-98A1BA41C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802" t="52195" r="44811" b="18018"/>
            <a:stretch/>
          </p:blipFill>
          <p:spPr>
            <a:xfrm>
              <a:off x="7449700" y="1331869"/>
              <a:ext cx="1604866" cy="2189527"/>
            </a:xfrm>
            <a:prstGeom prst="rect">
              <a:avLst/>
            </a:prstGeom>
          </p:spPr>
        </p:pic>
        <p:pic>
          <p:nvPicPr>
            <p:cNvPr id="60" name="圖片 59" descr="一張含有 裝置, 刻度, 溫度計, 丈量尺 的圖片&#10;&#10;產生非常高可信度的描述">
              <a:extLst>
                <a:ext uri="{FF2B5EF4-FFF2-40B4-BE49-F238E27FC236}">
                  <a16:creationId xmlns:a16="http://schemas.microsoft.com/office/drawing/2014/main" id="{180F6695-3858-4B07-9E45-B9D616C7B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802" r="44811" b="95929"/>
            <a:stretch/>
          </p:blipFill>
          <p:spPr>
            <a:xfrm>
              <a:off x="7452208" y="1031846"/>
              <a:ext cx="1609082" cy="300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50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168721" y="2134512"/>
            <a:ext cx="7325838" cy="134140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3C78D8"/>
              </a:buClr>
              <a:buNone/>
            </a:pPr>
            <a:r>
              <a:rPr lang="en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3)  </a:t>
            </a:r>
            <a:r>
              <a:rPr lang="en-US" altLang="zh-TW" sz="4800" dirty="0" err="1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getDate</a:t>
            </a:r>
            <a:r>
              <a:rPr lang="en-US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  function</a:t>
            </a:r>
            <a:endParaRPr lang="en" altLang="zh-TW" sz="6600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  <p:grpSp>
        <p:nvGrpSpPr>
          <p:cNvPr id="30" name="Shape 975">
            <a:extLst>
              <a:ext uri="{FF2B5EF4-FFF2-40B4-BE49-F238E27FC236}">
                <a16:creationId xmlns:a16="http://schemas.microsoft.com/office/drawing/2014/main" id="{584CD7B2-5F02-4A4C-97D1-B560B4BDEB3D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8" y="3759558"/>
            <a:ext cx="1649441" cy="1383952"/>
            <a:chOff x="238125" y="1879850"/>
            <a:chExt cx="1399600" cy="1174325"/>
          </a:xfrm>
        </p:grpSpPr>
        <p:sp>
          <p:nvSpPr>
            <p:cNvPr id="31" name="Shape 976">
              <a:extLst>
                <a:ext uri="{FF2B5EF4-FFF2-40B4-BE49-F238E27FC236}">
                  <a16:creationId xmlns:a16="http://schemas.microsoft.com/office/drawing/2014/main" id="{54D85672-39C7-47B6-9B96-C41FFAD85BAD}"/>
                </a:ext>
              </a:extLst>
            </p:cNvPr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Shape 977">
              <a:extLst>
                <a:ext uri="{FF2B5EF4-FFF2-40B4-BE49-F238E27FC236}">
                  <a16:creationId xmlns:a16="http://schemas.microsoft.com/office/drawing/2014/main" id="{EDDDA935-158C-403C-A46F-B2DF8DCF30BA}"/>
                </a:ext>
              </a:extLst>
            </p:cNvPr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978">
              <a:extLst>
                <a:ext uri="{FF2B5EF4-FFF2-40B4-BE49-F238E27FC236}">
                  <a16:creationId xmlns:a16="http://schemas.microsoft.com/office/drawing/2014/main" id="{0879C4F7-DBE4-45F0-86A1-66841772463F}"/>
                </a:ext>
              </a:extLst>
            </p:cNvPr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0" t="0" r="0" b="0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979">
              <a:extLst>
                <a:ext uri="{FF2B5EF4-FFF2-40B4-BE49-F238E27FC236}">
                  <a16:creationId xmlns:a16="http://schemas.microsoft.com/office/drawing/2014/main" id="{34108229-F49C-47FA-B15A-E9D947414DF8}"/>
                </a:ext>
              </a:extLst>
            </p:cNvPr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0" t="0" r="0" b="0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980">
              <a:extLst>
                <a:ext uri="{FF2B5EF4-FFF2-40B4-BE49-F238E27FC236}">
                  <a16:creationId xmlns:a16="http://schemas.microsoft.com/office/drawing/2014/main" id="{09E89B0E-6EE4-4489-A801-CD5D833D8744}"/>
                </a:ext>
              </a:extLst>
            </p:cNvPr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0" t="0" r="0" b="0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81">
              <a:extLst>
                <a:ext uri="{FF2B5EF4-FFF2-40B4-BE49-F238E27FC236}">
                  <a16:creationId xmlns:a16="http://schemas.microsoft.com/office/drawing/2014/main" id="{14F04344-DA64-4EB3-BDF6-2D2286C67F64}"/>
                </a:ext>
              </a:extLst>
            </p:cNvPr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0" t="0" r="0" b="0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82">
              <a:extLst>
                <a:ext uri="{FF2B5EF4-FFF2-40B4-BE49-F238E27FC236}">
                  <a16:creationId xmlns:a16="http://schemas.microsoft.com/office/drawing/2014/main" id="{EF830604-5C67-4B36-ADC9-C8DAE75A1AA4}"/>
                </a:ext>
              </a:extLst>
            </p:cNvPr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0" t="0" r="0" b="0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83">
              <a:extLst>
                <a:ext uri="{FF2B5EF4-FFF2-40B4-BE49-F238E27FC236}">
                  <a16:creationId xmlns:a16="http://schemas.microsoft.com/office/drawing/2014/main" id="{A252D6B1-9080-40EB-940A-31773EBF47E4}"/>
                </a:ext>
              </a:extLst>
            </p:cNvPr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0" t="0" r="0" b="0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84">
              <a:extLst>
                <a:ext uri="{FF2B5EF4-FFF2-40B4-BE49-F238E27FC236}">
                  <a16:creationId xmlns:a16="http://schemas.microsoft.com/office/drawing/2014/main" id="{ABF6C7AB-7569-4356-BDB1-A300C4C23E7A}"/>
                </a:ext>
              </a:extLst>
            </p:cNvPr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0" t="0" r="0" b="0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85">
              <a:extLst>
                <a:ext uri="{FF2B5EF4-FFF2-40B4-BE49-F238E27FC236}">
                  <a16:creationId xmlns:a16="http://schemas.microsoft.com/office/drawing/2014/main" id="{DA4E3DA1-2DA5-4097-ADE4-820BA4DCDEE6}"/>
                </a:ext>
              </a:extLst>
            </p:cNvPr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0" t="0" r="0" b="0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86">
              <a:extLst>
                <a:ext uri="{FF2B5EF4-FFF2-40B4-BE49-F238E27FC236}">
                  <a16:creationId xmlns:a16="http://schemas.microsoft.com/office/drawing/2014/main" id="{4A612473-C732-4039-8629-7ED80A312285}"/>
                </a:ext>
              </a:extLst>
            </p:cNvPr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87">
              <a:extLst>
                <a:ext uri="{FF2B5EF4-FFF2-40B4-BE49-F238E27FC236}">
                  <a16:creationId xmlns:a16="http://schemas.microsoft.com/office/drawing/2014/main" id="{99FAE3E1-75CC-4D1B-B09B-15738ABD514C}"/>
                </a:ext>
              </a:extLst>
            </p:cNvPr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0" t="0" r="0" b="0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88">
              <a:extLst>
                <a:ext uri="{FF2B5EF4-FFF2-40B4-BE49-F238E27FC236}">
                  <a16:creationId xmlns:a16="http://schemas.microsoft.com/office/drawing/2014/main" id="{B84666B3-3871-4F60-8939-86CF833487EF}"/>
                </a:ext>
              </a:extLst>
            </p:cNvPr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89">
              <a:extLst>
                <a:ext uri="{FF2B5EF4-FFF2-40B4-BE49-F238E27FC236}">
                  <a16:creationId xmlns:a16="http://schemas.microsoft.com/office/drawing/2014/main" id="{7737C91B-DF15-4680-85B9-EB1E3C7526CA}"/>
                </a:ext>
              </a:extLst>
            </p:cNvPr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90">
              <a:extLst>
                <a:ext uri="{FF2B5EF4-FFF2-40B4-BE49-F238E27FC236}">
                  <a16:creationId xmlns:a16="http://schemas.microsoft.com/office/drawing/2014/main" id="{B343460B-1CD3-4120-B416-02BE5F957E1E}"/>
                </a:ext>
              </a:extLst>
            </p:cNvPr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91">
              <a:extLst>
                <a:ext uri="{FF2B5EF4-FFF2-40B4-BE49-F238E27FC236}">
                  <a16:creationId xmlns:a16="http://schemas.microsoft.com/office/drawing/2014/main" id="{9E0FEDC5-350A-4DEB-BD7D-AC787A0E02B3}"/>
                </a:ext>
              </a:extLst>
            </p:cNvPr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92">
              <a:extLst>
                <a:ext uri="{FF2B5EF4-FFF2-40B4-BE49-F238E27FC236}">
                  <a16:creationId xmlns:a16="http://schemas.microsoft.com/office/drawing/2014/main" id="{38F54827-F389-4D29-A131-8FB667AC1DFE}"/>
                </a:ext>
              </a:extLst>
            </p:cNvPr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0" t="0" r="0" b="0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93">
              <a:extLst>
                <a:ext uri="{FF2B5EF4-FFF2-40B4-BE49-F238E27FC236}">
                  <a16:creationId xmlns:a16="http://schemas.microsoft.com/office/drawing/2014/main" id="{61C9218F-2483-4654-B6B4-C114732EC755}"/>
                </a:ext>
              </a:extLst>
            </p:cNvPr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0" t="0" r="0" b="0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94">
              <a:extLst>
                <a:ext uri="{FF2B5EF4-FFF2-40B4-BE49-F238E27FC236}">
                  <a16:creationId xmlns:a16="http://schemas.microsoft.com/office/drawing/2014/main" id="{3EC49230-D8FB-44D9-8486-1F5381879AF0}"/>
                </a:ext>
              </a:extLst>
            </p:cNvPr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95">
              <a:extLst>
                <a:ext uri="{FF2B5EF4-FFF2-40B4-BE49-F238E27FC236}">
                  <a16:creationId xmlns:a16="http://schemas.microsoft.com/office/drawing/2014/main" id="{E09662D0-2D7D-4BA5-A9F4-15231B377F81}"/>
                </a:ext>
              </a:extLst>
            </p:cNvPr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96">
              <a:extLst>
                <a:ext uri="{FF2B5EF4-FFF2-40B4-BE49-F238E27FC236}">
                  <a16:creationId xmlns:a16="http://schemas.microsoft.com/office/drawing/2014/main" id="{F5C06258-6716-4CE8-AB1D-FCCA556CCD18}"/>
                </a:ext>
              </a:extLst>
            </p:cNvPr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97">
              <a:extLst>
                <a:ext uri="{FF2B5EF4-FFF2-40B4-BE49-F238E27FC236}">
                  <a16:creationId xmlns:a16="http://schemas.microsoft.com/office/drawing/2014/main" id="{EB666849-C08F-41A9-AB3F-258A47455C3A}"/>
                </a:ext>
              </a:extLst>
            </p:cNvPr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998">
              <a:extLst>
                <a:ext uri="{FF2B5EF4-FFF2-40B4-BE49-F238E27FC236}">
                  <a16:creationId xmlns:a16="http://schemas.microsoft.com/office/drawing/2014/main" id="{C2F28504-E32E-4A70-BA8C-BC1B492DCA43}"/>
                </a:ext>
              </a:extLst>
            </p:cNvPr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999">
              <a:extLst>
                <a:ext uri="{FF2B5EF4-FFF2-40B4-BE49-F238E27FC236}">
                  <a16:creationId xmlns:a16="http://schemas.microsoft.com/office/drawing/2014/main" id="{8FCEDD60-7B8C-4BA8-AB80-72779844F716}"/>
                </a:ext>
              </a:extLst>
            </p:cNvPr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1000">
              <a:extLst>
                <a:ext uri="{FF2B5EF4-FFF2-40B4-BE49-F238E27FC236}">
                  <a16:creationId xmlns:a16="http://schemas.microsoft.com/office/drawing/2014/main" id="{C71FB862-095D-44FE-83FA-082F56734996}"/>
                </a:ext>
              </a:extLst>
            </p:cNvPr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461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6791902-A4DA-4F9B-89B6-FA77C92A1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32"/>
          <a:stretch/>
        </p:blipFill>
        <p:spPr>
          <a:xfrm>
            <a:off x="298869" y="268091"/>
            <a:ext cx="7840628" cy="3506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圖片 30" descr="一張含有 文字 的圖片&#10;&#10;產生非常高可信度的描述">
            <a:extLst>
              <a:ext uri="{FF2B5EF4-FFF2-40B4-BE49-F238E27FC236}">
                <a16:creationId xmlns:a16="http://schemas.microsoft.com/office/drawing/2014/main" id="{29A0BA24-2C36-40F6-8C4D-7DFD907C7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33" r="14344" b="50133"/>
          <a:stretch/>
        </p:blipFill>
        <p:spPr>
          <a:xfrm>
            <a:off x="6179801" y="265653"/>
            <a:ext cx="1959695" cy="1108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41D34F04-69ED-4A05-B21E-6AC95AEC2D7D}"/>
              </a:ext>
            </a:extLst>
          </p:cNvPr>
          <p:cNvSpPr txBox="1"/>
          <p:nvPr/>
        </p:nvSpPr>
        <p:spPr>
          <a:xfrm>
            <a:off x="844160" y="410549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避免在</a:t>
            </a:r>
            <a:r>
              <a:rPr lang="en-US" altLang="zh-TW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FILE</a:t>
            </a:r>
            <a:r>
              <a:rPr lang="zh-TW" altLang="en-US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中重複顯示日期</a:t>
            </a:r>
          </a:p>
        </p:txBody>
      </p:sp>
      <p:grpSp>
        <p:nvGrpSpPr>
          <p:cNvPr id="33" name="Shape 975">
            <a:extLst>
              <a:ext uri="{FF2B5EF4-FFF2-40B4-BE49-F238E27FC236}">
                <a16:creationId xmlns:a16="http://schemas.microsoft.com/office/drawing/2014/main" id="{8D87D94A-7ECA-4EA7-BF08-6B6E5E0E52A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8" y="3759558"/>
            <a:ext cx="1649441" cy="1383952"/>
            <a:chOff x="238125" y="1879850"/>
            <a:chExt cx="1399600" cy="1174325"/>
          </a:xfrm>
        </p:grpSpPr>
        <p:sp>
          <p:nvSpPr>
            <p:cNvPr id="34" name="Shape 976">
              <a:extLst>
                <a:ext uri="{FF2B5EF4-FFF2-40B4-BE49-F238E27FC236}">
                  <a16:creationId xmlns:a16="http://schemas.microsoft.com/office/drawing/2014/main" id="{8266B2FE-7DA9-43C5-8D7A-00CFF70B2697}"/>
                </a:ext>
              </a:extLst>
            </p:cNvPr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977">
              <a:extLst>
                <a:ext uri="{FF2B5EF4-FFF2-40B4-BE49-F238E27FC236}">
                  <a16:creationId xmlns:a16="http://schemas.microsoft.com/office/drawing/2014/main" id="{D3459C85-E034-4B92-AC11-4F1F2F1E944C}"/>
                </a:ext>
              </a:extLst>
            </p:cNvPr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78">
              <a:extLst>
                <a:ext uri="{FF2B5EF4-FFF2-40B4-BE49-F238E27FC236}">
                  <a16:creationId xmlns:a16="http://schemas.microsoft.com/office/drawing/2014/main" id="{9835AC56-3E8E-4D38-8557-E5139EAEA218}"/>
                </a:ext>
              </a:extLst>
            </p:cNvPr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0" t="0" r="0" b="0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79">
              <a:extLst>
                <a:ext uri="{FF2B5EF4-FFF2-40B4-BE49-F238E27FC236}">
                  <a16:creationId xmlns:a16="http://schemas.microsoft.com/office/drawing/2014/main" id="{1DE8F65D-02F0-46FC-B1D7-4E7C299F9B8F}"/>
                </a:ext>
              </a:extLst>
            </p:cNvPr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0" t="0" r="0" b="0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80">
              <a:extLst>
                <a:ext uri="{FF2B5EF4-FFF2-40B4-BE49-F238E27FC236}">
                  <a16:creationId xmlns:a16="http://schemas.microsoft.com/office/drawing/2014/main" id="{9A3C3D2C-6AF7-4B41-A480-05BD2D93C33F}"/>
                </a:ext>
              </a:extLst>
            </p:cNvPr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0" t="0" r="0" b="0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81">
              <a:extLst>
                <a:ext uri="{FF2B5EF4-FFF2-40B4-BE49-F238E27FC236}">
                  <a16:creationId xmlns:a16="http://schemas.microsoft.com/office/drawing/2014/main" id="{57F7500E-F0EF-4769-BEBC-D5B4B35DB85E}"/>
                </a:ext>
              </a:extLst>
            </p:cNvPr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0" t="0" r="0" b="0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82">
              <a:extLst>
                <a:ext uri="{FF2B5EF4-FFF2-40B4-BE49-F238E27FC236}">
                  <a16:creationId xmlns:a16="http://schemas.microsoft.com/office/drawing/2014/main" id="{F611879B-E7BC-44A9-9263-226E889CFC1F}"/>
                </a:ext>
              </a:extLst>
            </p:cNvPr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0" t="0" r="0" b="0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83">
              <a:extLst>
                <a:ext uri="{FF2B5EF4-FFF2-40B4-BE49-F238E27FC236}">
                  <a16:creationId xmlns:a16="http://schemas.microsoft.com/office/drawing/2014/main" id="{B2487D33-BA84-45DD-B456-1C5DFE6202E0}"/>
                </a:ext>
              </a:extLst>
            </p:cNvPr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0" t="0" r="0" b="0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84">
              <a:extLst>
                <a:ext uri="{FF2B5EF4-FFF2-40B4-BE49-F238E27FC236}">
                  <a16:creationId xmlns:a16="http://schemas.microsoft.com/office/drawing/2014/main" id="{DC1BC9EB-A3F8-4325-917A-F63CC43A0CE9}"/>
                </a:ext>
              </a:extLst>
            </p:cNvPr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0" t="0" r="0" b="0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85">
              <a:extLst>
                <a:ext uri="{FF2B5EF4-FFF2-40B4-BE49-F238E27FC236}">
                  <a16:creationId xmlns:a16="http://schemas.microsoft.com/office/drawing/2014/main" id="{A132B981-10CB-4991-9AF7-962DA61B056E}"/>
                </a:ext>
              </a:extLst>
            </p:cNvPr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0" t="0" r="0" b="0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86">
              <a:extLst>
                <a:ext uri="{FF2B5EF4-FFF2-40B4-BE49-F238E27FC236}">
                  <a16:creationId xmlns:a16="http://schemas.microsoft.com/office/drawing/2014/main" id="{80246CD7-355E-4080-9D33-F476A74710A6}"/>
                </a:ext>
              </a:extLst>
            </p:cNvPr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87">
              <a:extLst>
                <a:ext uri="{FF2B5EF4-FFF2-40B4-BE49-F238E27FC236}">
                  <a16:creationId xmlns:a16="http://schemas.microsoft.com/office/drawing/2014/main" id="{666C699D-D031-4614-892B-81B5DABD8E05}"/>
                </a:ext>
              </a:extLst>
            </p:cNvPr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0" t="0" r="0" b="0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88">
              <a:extLst>
                <a:ext uri="{FF2B5EF4-FFF2-40B4-BE49-F238E27FC236}">
                  <a16:creationId xmlns:a16="http://schemas.microsoft.com/office/drawing/2014/main" id="{325430C3-66F1-4DE9-B030-4A3A1024A004}"/>
                </a:ext>
              </a:extLst>
            </p:cNvPr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89">
              <a:extLst>
                <a:ext uri="{FF2B5EF4-FFF2-40B4-BE49-F238E27FC236}">
                  <a16:creationId xmlns:a16="http://schemas.microsoft.com/office/drawing/2014/main" id="{75E1AF6B-D317-4626-89ED-1BCB298A8A7B}"/>
                </a:ext>
              </a:extLst>
            </p:cNvPr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90">
              <a:extLst>
                <a:ext uri="{FF2B5EF4-FFF2-40B4-BE49-F238E27FC236}">
                  <a16:creationId xmlns:a16="http://schemas.microsoft.com/office/drawing/2014/main" id="{20D2E2D2-D7C9-49E7-B19E-CEEDF8387D11}"/>
                </a:ext>
              </a:extLst>
            </p:cNvPr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91">
              <a:extLst>
                <a:ext uri="{FF2B5EF4-FFF2-40B4-BE49-F238E27FC236}">
                  <a16:creationId xmlns:a16="http://schemas.microsoft.com/office/drawing/2014/main" id="{29E9834B-E8C0-487B-B9E8-5CBEEBB9F8BC}"/>
                </a:ext>
              </a:extLst>
            </p:cNvPr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92">
              <a:extLst>
                <a:ext uri="{FF2B5EF4-FFF2-40B4-BE49-F238E27FC236}">
                  <a16:creationId xmlns:a16="http://schemas.microsoft.com/office/drawing/2014/main" id="{A0AD0CD6-64B2-490D-881B-ED4CD292EB00}"/>
                </a:ext>
              </a:extLst>
            </p:cNvPr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0" t="0" r="0" b="0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93">
              <a:extLst>
                <a:ext uri="{FF2B5EF4-FFF2-40B4-BE49-F238E27FC236}">
                  <a16:creationId xmlns:a16="http://schemas.microsoft.com/office/drawing/2014/main" id="{940398EB-49BD-4CBC-920A-EAA22D4AEB37}"/>
                </a:ext>
              </a:extLst>
            </p:cNvPr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0" t="0" r="0" b="0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94">
              <a:extLst>
                <a:ext uri="{FF2B5EF4-FFF2-40B4-BE49-F238E27FC236}">
                  <a16:creationId xmlns:a16="http://schemas.microsoft.com/office/drawing/2014/main" id="{C8EE1227-F644-4C61-9E08-7D82680990C9}"/>
                </a:ext>
              </a:extLst>
            </p:cNvPr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995">
              <a:extLst>
                <a:ext uri="{FF2B5EF4-FFF2-40B4-BE49-F238E27FC236}">
                  <a16:creationId xmlns:a16="http://schemas.microsoft.com/office/drawing/2014/main" id="{5AA31352-E485-436F-80A5-8A8051BD1F6D}"/>
                </a:ext>
              </a:extLst>
            </p:cNvPr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996">
              <a:extLst>
                <a:ext uri="{FF2B5EF4-FFF2-40B4-BE49-F238E27FC236}">
                  <a16:creationId xmlns:a16="http://schemas.microsoft.com/office/drawing/2014/main" id="{8D13868C-F5A6-430B-B1B8-C7E13EA89668}"/>
                </a:ext>
              </a:extLst>
            </p:cNvPr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997">
              <a:extLst>
                <a:ext uri="{FF2B5EF4-FFF2-40B4-BE49-F238E27FC236}">
                  <a16:creationId xmlns:a16="http://schemas.microsoft.com/office/drawing/2014/main" id="{5668AA6E-4DB5-435F-BE90-CEA7262E03E9}"/>
                </a:ext>
              </a:extLst>
            </p:cNvPr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998">
              <a:extLst>
                <a:ext uri="{FF2B5EF4-FFF2-40B4-BE49-F238E27FC236}">
                  <a16:creationId xmlns:a16="http://schemas.microsoft.com/office/drawing/2014/main" id="{5239FA50-A609-425F-B4C3-12E79BBB89D2}"/>
                </a:ext>
              </a:extLst>
            </p:cNvPr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999">
              <a:extLst>
                <a:ext uri="{FF2B5EF4-FFF2-40B4-BE49-F238E27FC236}">
                  <a16:creationId xmlns:a16="http://schemas.microsoft.com/office/drawing/2014/main" id="{B8977575-6E9B-4D4D-8687-CDD10ABCAC6D}"/>
                </a:ext>
              </a:extLst>
            </p:cNvPr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Shape 1000">
              <a:extLst>
                <a:ext uri="{FF2B5EF4-FFF2-40B4-BE49-F238E27FC236}">
                  <a16:creationId xmlns:a16="http://schemas.microsoft.com/office/drawing/2014/main" id="{A693CB92-DA87-4B53-ADC4-79985B4ED07A}"/>
                </a:ext>
              </a:extLst>
            </p:cNvPr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083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描述是以高可信度產生">
            <a:extLst>
              <a:ext uri="{FF2B5EF4-FFF2-40B4-BE49-F238E27FC236}">
                <a16:creationId xmlns:a16="http://schemas.microsoft.com/office/drawing/2014/main" id="{5845AE98-D35B-4983-9245-650C09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59"/>
          <a:stretch/>
        </p:blipFill>
        <p:spPr>
          <a:xfrm>
            <a:off x="406069" y="524312"/>
            <a:ext cx="8244230" cy="4492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Shape 120">
            <a:extLst>
              <a:ext uri="{FF2B5EF4-FFF2-40B4-BE49-F238E27FC236}">
                <a16:creationId xmlns:a16="http://schemas.microsoft.com/office/drawing/2014/main" id="{5F1106E3-1A2E-433F-898F-90CCD1036CBD}"/>
              </a:ext>
            </a:extLst>
          </p:cNvPr>
          <p:cNvSpPr txBox="1">
            <a:spLocks/>
          </p:cNvSpPr>
          <p:nvPr/>
        </p:nvSpPr>
        <p:spPr>
          <a:xfrm>
            <a:off x="1454566" y="-3832"/>
            <a:ext cx="6147237" cy="968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>
              <a:spcBef>
                <a:spcPts val="0"/>
              </a:spcBef>
              <a:buClr>
                <a:srgbClr val="3C78D8"/>
              </a:buClr>
              <a:buFont typeface="ABeeZee"/>
              <a:buNone/>
            </a:pPr>
            <a:r>
              <a:rPr lang="en-US" altLang="zh-TW" sz="2800" b="1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main function</a:t>
            </a:r>
            <a:endParaRPr lang="en" altLang="zh-TW" sz="2800" b="1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CA7F85B-EADA-4455-81CB-46E7E67BAD68}"/>
                  </a:ext>
                </a:extLst>
              </p14:cNvPr>
              <p14:cNvContentPartPr/>
              <p14:nvPr/>
            </p14:nvContentPartPr>
            <p14:xfrm>
              <a:off x="2336040" y="3382200"/>
              <a:ext cx="1130040" cy="4356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CA7F85B-EADA-4455-81CB-46E7E67BAD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0200" y="3318840"/>
                <a:ext cx="1161360" cy="1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4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1028">
            <a:extLst>
              <a:ext uri="{FF2B5EF4-FFF2-40B4-BE49-F238E27FC236}">
                <a16:creationId xmlns:a16="http://schemas.microsoft.com/office/drawing/2014/main" id="{6331B578-41DD-440B-B21B-2D348339526C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9" y="3637534"/>
            <a:ext cx="1655830" cy="1505966"/>
            <a:chOff x="4163225" y="296325"/>
            <a:chExt cx="1399625" cy="1272950"/>
          </a:xfrm>
        </p:grpSpPr>
        <p:sp>
          <p:nvSpPr>
            <p:cNvPr id="31" name="Shape 1029">
              <a:extLst>
                <a:ext uri="{FF2B5EF4-FFF2-40B4-BE49-F238E27FC236}">
                  <a16:creationId xmlns:a16="http://schemas.microsoft.com/office/drawing/2014/main" id="{54E1BD9B-67F9-433B-A686-B65E8B9A5481}"/>
                </a:ext>
              </a:extLst>
            </p:cNvPr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Shape 1030">
              <a:extLst>
                <a:ext uri="{FF2B5EF4-FFF2-40B4-BE49-F238E27FC236}">
                  <a16:creationId xmlns:a16="http://schemas.microsoft.com/office/drawing/2014/main" id="{EE6DAD59-FD11-45F1-8C38-0E25B0FAC365}"/>
                </a:ext>
              </a:extLst>
            </p:cNvPr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1031">
              <a:extLst>
                <a:ext uri="{FF2B5EF4-FFF2-40B4-BE49-F238E27FC236}">
                  <a16:creationId xmlns:a16="http://schemas.microsoft.com/office/drawing/2014/main" id="{73E70966-82DF-4705-9D78-DF348AC77DC1}"/>
                </a:ext>
              </a:extLst>
            </p:cNvPr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1032">
              <a:extLst>
                <a:ext uri="{FF2B5EF4-FFF2-40B4-BE49-F238E27FC236}">
                  <a16:creationId xmlns:a16="http://schemas.microsoft.com/office/drawing/2014/main" id="{8580AF70-0E27-4065-B554-E31E486918D5}"/>
                </a:ext>
              </a:extLst>
            </p:cNvPr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1033">
              <a:extLst>
                <a:ext uri="{FF2B5EF4-FFF2-40B4-BE49-F238E27FC236}">
                  <a16:creationId xmlns:a16="http://schemas.microsoft.com/office/drawing/2014/main" id="{9A75E211-8A9E-42A0-92E8-D2EFA718C13C}"/>
                </a:ext>
              </a:extLst>
            </p:cNvPr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1034">
              <a:extLst>
                <a:ext uri="{FF2B5EF4-FFF2-40B4-BE49-F238E27FC236}">
                  <a16:creationId xmlns:a16="http://schemas.microsoft.com/office/drawing/2014/main" id="{66A59112-F60B-40ED-B065-EE210B75C3EF}"/>
                </a:ext>
              </a:extLst>
            </p:cNvPr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1035">
              <a:extLst>
                <a:ext uri="{FF2B5EF4-FFF2-40B4-BE49-F238E27FC236}">
                  <a16:creationId xmlns:a16="http://schemas.microsoft.com/office/drawing/2014/main" id="{6F1EBD10-9E69-44EA-A3F3-59C79C6F62AF}"/>
                </a:ext>
              </a:extLst>
            </p:cNvPr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1036">
              <a:extLst>
                <a:ext uri="{FF2B5EF4-FFF2-40B4-BE49-F238E27FC236}">
                  <a16:creationId xmlns:a16="http://schemas.microsoft.com/office/drawing/2014/main" id="{BDBEF71A-2D27-4CF8-B5CA-3521EEE74BD8}"/>
                </a:ext>
              </a:extLst>
            </p:cNvPr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1037">
              <a:extLst>
                <a:ext uri="{FF2B5EF4-FFF2-40B4-BE49-F238E27FC236}">
                  <a16:creationId xmlns:a16="http://schemas.microsoft.com/office/drawing/2014/main" id="{47457CF9-1F18-4D43-82C4-68854B784047}"/>
                </a:ext>
              </a:extLst>
            </p:cNvPr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1038">
              <a:extLst>
                <a:ext uri="{FF2B5EF4-FFF2-40B4-BE49-F238E27FC236}">
                  <a16:creationId xmlns:a16="http://schemas.microsoft.com/office/drawing/2014/main" id="{BAC42B01-DD7C-404C-A856-56637CDE37D1}"/>
                </a:ext>
              </a:extLst>
            </p:cNvPr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1039">
              <a:extLst>
                <a:ext uri="{FF2B5EF4-FFF2-40B4-BE49-F238E27FC236}">
                  <a16:creationId xmlns:a16="http://schemas.microsoft.com/office/drawing/2014/main" id="{81C7A6DB-FB25-4620-96CC-943DF90F41C8}"/>
                </a:ext>
              </a:extLst>
            </p:cNvPr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1040">
              <a:extLst>
                <a:ext uri="{FF2B5EF4-FFF2-40B4-BE49-F238E27FC236}">
                  <a16:creationId xmlns:a16="http://schemas.microsoft.com/office/drawing/2014/main" id="{259600FB-DE31-4845-916B-66AB43F1C58B}"/>
                </a:ext>
              </a:extLst>
            </p:cNvPr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1041">
              <a:extLst>
                <a:ext uri="{FF2B5EF4-FFF2-40B4-BE49-F238E27FC236}">
                  <a16:creationId xmlns:a16="http://schemas.microsoft.com/office/drawing/2014/main" id="{A0E0E192-67DC-41D2-B1A4-89AAFED08059}"/>
                </a:ext>
              </a:extLst>
            </p:cNvPr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1042">
              <a:extLst>
                <a:ext uri="{FF2B5EF4-FFF2-40B4-BE49-F238E27FC236}">
                  <a16:creationId xmlns:a16="http://schemas.microsoft.com/office/drawing/2014/main" id="{85E53C87-305A-4BC9-B685-69D9EB0754D2}"/>
                </a:ext>
              </a:extLst>
            </p:cNvPr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1043">
              <a:extLst>
                <a:ext uri="{FF2B5EF4-FFF2-40B4-BE49-F238E27FC236}">
                  <a16:creationId xmlns:a16="http://schemas.microsoft.com/office/drawing/2014/main" id="{49010533-14B4-4EA5-863F-BC7AA6833787}"/>
                </a:ext>
              </a:extLst>
            </p:cNvPr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1044">
              <a:extLst>
                <a:ext uri="{FF2B5EF4-FFF2-40B4-BE49-F238E27FC236}">
                  <a16:creationId xmlns:a16="http://schemas.microsoft.com/office/drawing/2014/main" id="{BC4BC509-E199-455B-B189-D932D991DD9A}"/>
                </a:ext>
              </a:extLst>
            </p:cNvPr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1045">
              <a:extLst>
                <a:ext uri="{FF2B5EF4-FFF2-40B4-BE49-F238E27FC236}">
                  <a16:creationId xmlns:a16="http://schemas.microsoft.com/office/drawing/2014/main" id="{C26205D9-94FB-4B59-A01C-9A1573602699}"/>
                </a:ext>
              </a:extLst>
            </p:cNvPr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1046">
              <a:extLst>
                <a:ext uri="{FF2B5EF4-FFF2-40B4-BE49-F238E27FC236}">
                  <a16:creationId xmlns:a16="http://schemas.microsoft.com/office/drawing/2014/main" id="{79781D65-B5EB-4DC0-9221-C4B95BF56DBA}"/>
                </a:ext>
              </a:extLst>
            </p:cNvPr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1047">
              <a:extLst>
                <a:ext uri="{FF2B5EF4-FFF2-40B4-BE49-F238E27FC236}">
                  <a16:creationId xmlns:a16="http://schemas.microsoft.com/office/drawing/2014/main" id="{8A074E78-C2C3-4E72-9F60-A112FB9B1ABC}"/>
                </a:ext>
              </a:extLst>
            </p:cNvPr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1048">
              <a:extLst>
                <a:ext uri="{FF2B5EF4-FFF2-40B4-BE49-F238E27FC236}">
                  <a16:creationId xmlns:a16="http://schemas.microsoft.com/office/drawing/2014/main" id="{85774CB8-6404-4E31-9639-5A10EE5332E5}"/>
                </a:ext>
              </a:extLst>
            </p:cNvPr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1049">
              <a:extLst>
                <a:ext uri="{FF2B5EF4-FFF2-40B4-BE49-F238E27FC236}">
                  <a16:creationId xmlns:a16="http://schemas.microsoft.com/office/drawing/2014/main" id="{869935BE-2944-4D12-9972-18DEB71BE527}"/>
                </a:ext>
              </a:extLst>
            </p:cNvPr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1050">
              <a:extLst>
                <a:ext uri="{FF2B5EF4-FFF2-40B4-BE49-F238E27FC236}">
                  <a16:creationId xmlns:a16="http://schemas.microsoft.com/office/drawing/2014/main" id="{7BAD1C52-9314-4483-98DC-69215972DDB1}"/>
                </a:ext>
              </a:extLst>
            </p:cNvPr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1051">
              <a:extLst>
                <a:ext uri="{FF2B5EF4-FFF2-40B4-BE49-F238E27FC236}">
                  <a16:creationId xmlns:a16="http://schemas.microsoft.com/office/drawing/2014/main" id="{60C4A3BE-BD67-4C9E-B09B-A625EF1CBF11}"/>
                </a:ext>
              </a:extLst>
            </p:cNvPr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1052">
              <a:extLst>
                <a:ext uri="{FF2B5EF4-FFF2-40B4-BE49-F238E27FC236}">
                  <a16:creationId xmlns:a16="http://schemas.microsoft.com/office/drawing/2014/main" id="{1AF7AC24-6637-43E4-9469-F42A175DDD50}"/>
                </a:ext>
              </a:extLst>
            </p:cNvPr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1053">
              <a:extLst>
                <a:ext uri="{FF2B5EF4-FFF2-40B4-BE49-F238E27FC236}">
                  <a16:creationId xmlns:a16="http://schemas.microsoft.com/office/drawing/2014/main" id="{30060C1E-0772-4663-BFCD-1EBADA2358B0}"/>
                </a:ext>
              </a:extLst>
            </p:cNvPr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1054">
              <a:extLst>
                <a:ext uri="{FF2B5EF4-FFF2-40B4-BE49-F238E27FC236}">
                  <a16:creationId xmlns:a16="http://schemas.microsoft.com/office/drawing/2014/main" id="{A6081285-2E63-495F-8324-87F8B040C7A1}"/>
                </a:ext>
              </a:extLst>
            </p:cNvPr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100125" y="2123318"/>
            <a:ext cx="7325838" cy="20738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3C78D8"/>
              </a:buClr>
              <a:buNone/>
            </a:pPr>
            <a:r>
              <a:rPr lang="en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4)  </a:t>
            </a:r>
            <a:r>
              <a:rPr lang="en-US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item function</a:t>
            </a:r>
            <a:endParaRPr lang="en" altLang="zh-TW" sz="6600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417388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34915E72-B4CA-476B-9605-7D58B8AB8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96"/>
          <a:stretch/>
        </p:blipFill>
        <p:spPr>
          <a:xfrm>
            <a:off x="222869" y="242684"/>
            <a:ext cx="7643591" cy="3844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0D56F3E6-ED14-4AED-8DF2-CA9CAEABB789}"/>
              </a:ext>
            </a:extLst>
          </p:cNvPr>
          <p:cNvSpPr txBox="1"/>
          <p:nvPr/>
        </p:nvSpPr>
        <p:spPr>
          <a:xfrm>
            <a:off x="843541" y="4231634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讓使用者輸入所計帳目的類別</a:t>
            </a:r>
          </a:p>
        </p:txBody>
      </p:sp>
      <p:grpSp>
        <p:nvGrpSpPr>
          <p:cNvPr id="37" name="Shape 1028">
            <a:extLst>
              <a:ext uri="{FF2B5EF4-FFF2-40B4-BE49-F238E27FC236}">
                <a16:creationId xmlns:a16="http://schemas.microsoft.com/office/drawing/2014/main" id="{AF32DA47-3862-4A10-948D-ABDDAE23EDF9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9" y="3637534"/>
            <a:ext cx="1655830" cy="1505966"/>
            <a:chOff x="4163225" y="296325"/>
            <a:chExt cx="1399625" cy="1272950"/>
          </a:xfrm>
        </p:grpSpPr>
        <p:sp>
          <p:nvSpPr>
            <p:cNvPr id="38" name="Shape 1029">
              <a:extLst>
                <a:ext uri="{FF2B5EF4-FFF2-40B4-BE49-F238E27FC236}">
                  <a16:creationId xmlns:a16="http://schemas.microsoft.com/office/drawing/2014/main" id="{CC0729C4-F183-4685-BD98-70CC8C673316}"/>
                </a:ext>
              </a:extLst>
            </p:cNvPr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1030">
              <a:extLst>
                <a:ext uri="{FF2B5EF4-FFF2-40B4-BE49-F238E27FC236}">
                  <a16:creationId xmlns:a16="http://schemas.microsoft.com/office/drawing/2014/main" id="{E6999E56-D963-48F2-B753-DD8716075C08}"/>
                </a:ext>
              </a:extLst>
            </p:cNvPr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1031">
              <a:extLst>
                <a:ext uri="{FF2B5EF4-FFF2-40B4-BE49-F238E27FC236}">
                  <a16:creationId xmlns:a16="http://schemas.microsoft.com/office/drawing/2014/main" id="{188D56D3-9124-430C-A5F5-BB37B436F1BD}"/>
                </a:ext>
              </a:extLst>
            </p:cNvPr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1032">
              <a:extLst>
                <a:ext uri="{FF2B5EF4-FFF2-40B4-BE49-F238E27FC236}">
                  <a16:creationId xmlns:a16="http://schemas.microsoft.com/office/drawing/2014/main" id="{76FF5D05-CDC2-4BCD-97D7-6C8CD8DABDB5}"/>
                </a:ext>
              </a:extLst>
            </p:cNvPr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1033">
              <a:extLst>
                <a:ext uri="{FF2B5EF4-FFF2-40B4-BE49-F238E27FC236}">
                  <a16:creationId xmlns:a16="http://schemas.microsoft.com/office/drawing/2014/main" id="{EC1DB343-2890-44E8-B004-0C928D14D015}"/>
                </a:ext>
              </a:extLst>
            </p:cNvPr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1034">
              <a:extLst>
                <a:ext uri="{FF2B5EF4-FFF2-40B4-BE49-F238E27FC236}">
                  <a16:creationId xmlns:a16="http://schemas.microsoft.com/office/drawing/2014/main" id="{58F199EA-D043-400B-855F-4DBB1FE0C54F}"/>
                </a:ext>
              </a:extLst>
            </p:cNvPr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1035">
              <a:extLst>
                <a:ext uri="{FF2B5EF4-FFF2-40B4-BE49-F238E27FC236}">
                  <a16:creationId xmlns:a16="http://schemas.microsoft.com/office/drawing/2014/main" id="{4D722BF9-2258-4DAC-9A14-B26EE986C426}"/>
                </a:ext>
              </a:extLst>
            </p:cNvPr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1036">
              <a:extLst>
                <a:ext uri="{FF2B5EF4-FFF2-40B4-BE49-F238E27FC236}">
                  <a16:creationId xmlns:a16="http://schemas.microsoft.com/office/drawing/2014/main" id="{4C87B7BA-6E50-45EB-B2E0-E49EE92B84DD}"/>
                </a:ext>
              </a:extLst>
            </p:cNvPr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1037">
              <a:extLst>
                <a:ext uri="{FF2B5EF4-FFF2-40B4-BE49-F238E27FC236}">
                  <a16:creationId xmlns:a16="http://schemas.microsoft.com/office/drawing/2014/main" id="{28EA9AD2-9D95-4E8E-BDEF-FFDCAEEA6831}"/>
                </a:ext>
              </a:extLst>
            </p:cNvPr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1038">
              <a:extLst>
                <a:ext uri="{FF2B5EF4-FFF2-40B4-BE49-F238E27FC236}">
                  <a16:creationId xmlns:a16="http://schemas.microsoft.com/office/drawing/2014/main" id="{E833E548-86E6-49E3-818F-3CBFC254DCAE}"/>
                </a:ext>
              </a:extLst>
            </p:cNvPr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1039">
              <a:extLst>
                <a:ext uri="{FF2B5EF4-FFF2-40B4-BE49-F238E27FC236}">
                  <a16:creationId xmlns:a16="http://schemas.microsoft.com/office/drawing/2014/main" id="{E33E7D76-C3FD-4888-8AF0-1363F354C85F}"/>
                </a:ext>
              </a:extLst>
            </p:cNvPr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1040">
              <a:extLst>
                <a:ext uri="{FF2B5EF4-FFF2-40B4-BE49-F238E27FC236}">
                  <a16:creationId xmlns:a16="http://schemas.microsoft.com/office/drawing/2014/main" id="{B1A16EF7-6E80-41B5-9A91-27CEFA87E7AA}"/>
                </a:ext>
              </a:extLst>
            </p:cNvPr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1041">
              <a:extLst>
                <a:ext uri="{FF2B5EF4-FFF2-40B4-BE49-F238E27FC236}">
                  <a16:creationId xmlns:a16="http://schemas.microsoft.com/office/drawing/2014/main" id="{3B50B998-D42E-4629-ADC7-BBD666E83742}"/>
                </a:ext>
              </a:extLst>
            </p:cNvPr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1042">
              <a:extLst>
                <a:ext uri="{FF2B5EF4-FFF2-40B4-BE49-F238E27FC236}">
                  <a16:creationId xmlns:a16="http://schemas.microsoft.com/office/drawing/2014/main" id="{66121583-D6B8-42E1-96B5-43D4B8F70F40}"/>
                </a:ext>
              </a:extLst>
            </p:cNvPr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1043">
              <a:extLst>
                <a:ext uri="{FF2B5EF4-FFF2-40B4-BE49-F238E27FC236}">
                  <a16:creationId xmlns:a16="http://schemas.microsoft.com/office/drawing/2014/main" id="{87952B95-51B3-45F9-BD74-D23C4792CBF7}"/>
                </a:ext>
              </a:extLst>
            </p:cNvPr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1044">
              <a:extLst>
                <a:ext uri="{FF2B5EF4-FFF2-40B4-BE49-F238E27FC236}">
                  <a16:creationId xmlns:a16="http://schemas.microsoft.com/office/drawing/2014/main" id="{4941F3DB-9A5C-400B-A9EF-3D7CA3AEC9F3}"/>
                </a:ext>
              </a:extLst>
            </p:cNvPr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1045">
              <a:extLst>
                <a:ext uri="{FF2B5EF4-FFF2-40B4-BE49-F238E27FC236}">
                  <a16:creationId xmlns:a16="http://schemas.microsoft.com/office/drawing/2014/main" id="{4099C0F4-D687-49B3-BE82-0063EC3503AE}"/>
                </a:ext>
              </a:extLst>
            </p:cNvPr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1046">
              <a:extLst>
                <a:ext uri="{FF2B5EF4-FFF2-40B4-BE49-F238E27FC236}">
                  <a16:creationId xmlns:a16="http://schemas.microsoft.com/office/drawing/2014/main" id="{2AAFA6F8-B0B6-45C1-ACA7-12C4C31D5BD5}"/>
                </a:ext>
              </a:extLst>
            </p:cNvPr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1047">
              <a:extLst>
                <a:ext uri="{FF2B5EF4-FFF2-40B4-BE49-F238E27FC236}">
                  <a16:creationId xmlns:a16="http://schemas.microsoft.com/office/drawing/2014/main" id="{F1634162-15C0-4DDC-BB31-3157AAEDE1E3}"/>
                </a:ext>
              </a:extLst>
            </p:cNvPr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1048">
              <a:extLst>
                <a:ext uri="{FF2B5EF4-FFF2-40B4-BE49-F238E27FC236}">
                  <a16:creationId xmlns:a16="http://schemas.microsoft.com/office/drawing/2014/main" id="{567F93F8-39D9-406E-A25B-FDB961137BCC}"/>
                </a:ext>
              </a:extLst>
            </p:cNvPr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Shape 1049">
              <a:extLst>
                <a:ext uri="{FF2B5EF4-FFF2-40B4-BE49-F238E27FC236}">
                  <a16:creationId xmlns:a16="http://schemas.microsoft.com/office/drawing/2014/main" id="{11B4573D-16F9-4CEE-ACF1-5F03F5A708DA}"/>
                </a:ext>
              </a:extLst>
            </p:cNvPr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Shape 1050">
              <a:extLst>
                <a:ext uri="{FF2B5EF4-FFF2-40B4-BE49-F238E27FC236}">
                  <a16:creationId xmlns:a16="http://schemas.microsoft.com/office/drawing/2014/main" id="{14EF97D8-F74C-41A5-B849-D0A9901A6834}"/>
                </a:ext>
              </a:extLst>
            </p:cNvPr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Shape 1051">
              <a:extLst>
                <a:ext uri="{FF2B5EF4-FFF2-40B4-BE49-F238E27FC236}">
                  <a16:creationId xmlns:a16="http://schemas.microsoft.com/office/drawing/2014/main" id="{4AB3745A-794E-4665-B4E0-DDB29BAAA1A7}"/>
                </a:ext>
              </a:extLst>
            </p:cNvPr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Shape 1052">
              <a:extLst>
                <a:ext uri="{FF2B5EF4-FFF2-40B4-BE49-F238E27FC236}">
                  <a16:creationId xmlns:a16="http://schemas.microsoft.com/office/drawing/2014/main" id="{0EF8F56D-C168-4E7C-B8AC-91EF2DE9D2DC}"/>
                </a:ext>
              </a:extLst>
            </p:cNvPr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Shape 1053">
              <a:extLst>
                <a:ext uri="{FF2B5EF4-FFF2-40B4-BE49-F238E27FC236}">
                  <a16:creationId xmlns:a16="http://schemas.microsoft.com/office/drawing/2014/main" id="{6729AE96-332B-4F24-A337-E97A6D380835}"/>
                </a:ext>
              </a:extLst>
            </p:cNvPr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Shape 1054">
              <a:extLst>
                <a:ext uri="{FF2B5EF4-FFF2-40B4-BE49-F238E27FC236}">
                  <a16:creationId xmlns:a16="http://schemas.microsoft.com/office/drawing/2014/main" id="{66CC11E2-A07A-45AC-A1EB-97492BE665E8}"/>
                </a:ext>
              </a:extLst>
            </p:cNvPr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00736F5F-4758-428E-9882-A52DAED89A12}"/>
                  </a:ext>
                </a:extLst>
              </p14:cNvPr>
              <p14:cNvContentPartPr/>
              <p14:nvPr/>
            </p14:nvContentPartPr>
            <p14:xfrm>
              <a:off x="1520640" y="1600920"/>
              <a:ext cx="307800" cy="237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00736F5F-4758-428E-9882-A52DAED89A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800" y="1537560"/>
                <a:ext cx="3391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F99AB6DF-A7BE-4A83-BB48-7CFB45C30257}"/>
                  </a:ext>
                </a:extLst>
              </p14:cNvPr>
              <p14:cNvContentPartPr/>
              <p14:nvPr/>
            </p14:nvContentPartPr>
            <p14:xfrm>
              <a:off x="1507320" y="2179080"/>
              <a:ext cx="351360" cy="3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F99AB6DF-A7BE-4A83-BB48-7CFB45C302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1480" y="2115720"/>
                <a:ext cx="382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C600EC5D-880D-49CA-BC3B-97036BF519E8}"/>
                  </a:ext>
                </a:extLst>
              </p14:cNvPr>
              <p14:cNvContentPartPr/>
              <p14:nvPr/>
            </p14:nvContentPartPr>
            <p14:xfrm>
              <a:off x="1504080" y="2716920"/>
              <a:ext cx="331200" cy="20520"/>
            </p14:xfrm>
          </p:contentPart>
        </mc:Choice>
        <mc:Fallback xmlns=""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C600EC5D-880D-49CA-BC3B-97036BF519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240" y="2653560"/>
                <a:ext cx="3625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30134A12-3ECD-4CA2-8965-9AC22EF4D3BB}"/>
                  </a:ext>
                </a:extLst>
              </p14:cNvPr>
              <p14:cNvContentPartPr/>
              <p14:nvPr/>
            </p14:nvContentPartPr>
            <p14:xfrm>
              <a:off x="1517400" y="3298680"/>
              <a:ext cx="284400" cy="1368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30134A12-3ECD-4CA2-8965-9AC22EF4D3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01560" y="3235320"/>
                <a:ext cx="315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5B3F24DC-9A3A-4B34-A016-57C14B7FB4C9}"/>
                  </a:ext>
                </a:extLst>
              </p14:cNvPr>
              <p14:cNvContentPartPr/>
              <p14:nvPr/>
            </p14:nvContentPartPr>
            <p14:xfrm>
              <a:off x="1831320" y="3308400"/>
              <a:ext cx="36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5B3F24DC-9A3A-4B34-A016-57C14B7FB4C9}"/>
                  </a:ext>
                </a:extLst>
              </p:cNvPr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976D9C0E-575D-40EF-A13E-E65E418BC4C0}"/>
                  </a:ext>
                </a:extLst>
              </p14:cNvPr>
              <p14:cNvContentPartPr/>
              <p14:nvPr/>
            </p14:nvContentPartPr>
            <p14:xfrm>
              <a:off x="1878120" y="3325320"/>
              <a:ext cx="360" cy="36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976D9C0E-575D-40EF-A13E-E65E418BC4C0}"/>
                  </a:ext>
                </a:extLst>
              </p:cNvPr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C532D180-D913-4750-B8C5-1CFEA31078A6}"/>
                  </a:ext>
                </a:extLst>
              </p14:cNvPr>
              <p14:cNvContentPartPr/>
              <p14:nvPr/>
            </p14:nvContentPartPr>
            <p14:xfrm>
              <a:off x="1851480" y="3308400"/>
              <a:ext cx="360" cy="360"/>
            </p14:xfrm>
          </p:contentPart>
        </mc:Choice>
        <mc:Fallback xmlns=""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C532D180-D913-4750-B8C5-1CFEA31078A6}"/>
                  </a:ext>
                </a:extLst>
              </p:cNvPr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7E1B3030-0419-485E-AE7F-F6BDAD645735}"/>
                  </a:ext>
                </a:extLst>
              </p14:cNvPr>
              <p14:cNvContentPartPr/>
              <p14:nvPr/>
            </p14:nvContentPartPr>
            <p14:xfrm>
              <a:off x="1523880" y="3883320"/>
              <a:ext cx="371520" cy="10440"/>
            </p14:xfrm>
          </p:contentPart>
        </mc:Choice>
        <mc:Fallback xmlns=""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7E1B3030-0419-485E-AE7F-F6BDAD64573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08040" y="3819960"/>
                <a:ext cx="402840" cy="1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398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725A070-0853-4035-92BF-BBB833DBD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90"/>
          <a:stretch/>
        </p:blipFill>
        <p:spPr>
          <a:xfrm>
            <a:off x="222870" y="257602"/>
            <a:ext cx="7643592" cy="38339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0D56F3E6-ED14-4AED-8DF2-CA9CAEABB789}"/>
              </a:ext>
            </a:extLst>
          </p:cNvPr>
          <p:cNvSpPr txBox="1"/>
          <p:nvPr/>
        </p:nvSpPr>
        <p:spPr>
          <a:xfrm>
            <a:off x="843541" y="4231634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讓使用者輸入所計帳目的類別</a:t>
            </a:r>
          </a:p>
        </p:txBody>
      </p:sp>
      <p:grpSp>
        <p:nvGrpSpPr>
          <p:cNvPr id="38" name="Shape 1028">
            <a:extLst>
              <a:ext uri="{FF2B5EF4-FFF2-40B4-BE49-F238E27FC236}">
                <a16:creationId xmlns:a16="http://schemas.microsoft.com/office/drawing/2014/main" id="{517A024C-2754-4868-8B0E-4BBD8E83C02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9" y="3637534"/>
            <a:ext cx="1655830" cy="1505966"/>
            <a:chOff x="4163225" y="296325"/>
            <a:chExt cx="1399625" cy="1272950"/>
          </a:xfrm>
        </p:grpSpPr>
        <p:sp>
          <p:nvSpPr>
            <p:cNvPr id="39" name="Shape 1029">
              <a:extLst>
                <a:ext uri="{FF2B5EF4-FFF2-40B4-BE49-F238E27FC236}">
                  <a16:creationId xmlns:a16="http://schemas.microsoft.com/office/drawing/2014/main" id="{D5F7747C-DC6D-4593-9C2D-9A8F01A6C989}"/>
                </a:ext>
              </a:extLst>
            </p:cNvPr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1030">
              <a:extLst>
                <a:ext uri="{FF2B5EF4-FFF2-40B4-BE49-F238E27FC236}">
                  <a16:creationId xmlns:a16="http://schemas.microsoft.com/office/drawing/2014/main" id="{8933E742-BA9A-4D06-9F7A-CA7636046ABA}"/>
                </a:ext>
              </a:extLst>
            </p:cNvPr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1031">
              <a:extLst>
                <a:ext uri="{FF2B5EF4-FFF2-40B4-BE49-F238E27FC236}">
                  <a16:creationId xmlns:a16="http://schemas.microsoft.com/office/drawing/2014/main" id="{63C4FACA-8010-4F93-A2CD-1424B5406E0C}"/>
                </a:ext>
              </a:extLst>
            </p:cNvPr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1032">
              <a:extLst>
                <a:ext uri="{FF2B5EF4-FFF2-40B4-BE49-F238E27FC236}">
                  <a16:creationId xmlns:a16="http://schemas.microsoft.com/office/drawing/2014/main" id="{562BABDC-F17E-43C6-8D6E-854121C4FD61}"/>
                </a:ext>
              </a:extLst>
            </p:cNvPr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1033">
              <a:extLst>
                <a:ext uri="{FF2B5EF4-FFF2-40B4-BE49-F238E27FC236}">
                  <a16:creationId xmlns:a16="http://schemas.microsoft.com/office/drawing/2014/main" id="{30080043-63EF-481B-A4E3-110F1AC3AE6D}"/>
                </a:ext>
              </a:extLst>
            </p:cNvPr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1034">
              <a:extLst>
                <a:ext uri="{FF2B5EF4-FFF2-40B4-BE49-F238E27FC236}">
                  <a16:creationId xmlns:a16="http://schemas.microsoft.com/office/drawing/2014/main" id="{2AA4417D-C352-4FD5-A1ED-2988D62D79E9}"/>
                </a:ext>
              </a:extLst>
            </p:cNvPr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1035">
              <a:extLst>
                <a:ext uri="{FF2B5EF4-FFF2-40B4-BE49-F238E27FC236}">
                  <a16:creationId xmlns:a16="http://schemas.microsoft.com/office/drawing/2014/main" id="{6BA1F4F6-1400-473A-A1BF-CA5A5E877B13}"/>
                </a:ext>
              </a:extLst>
            </p:cNvPr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1036">
              <a:extLst>
                <a:ext uri="{FF2B5EF4-FFF2-40B4-BE49-F238E27FC236}">
                  <a16:creationId xmlns:a16="http://schemas.microsoft.com/office/drawing/2014/main" id="{E1D9BA54-092B-4B62-93A3-E80E78019FAE}"/>
                </a:ext>
              </a:extLst>
            </p:cNvPr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1037">
              <a:extLst>
                <a:ext uri="{FF2B5EF4-FFF2-40B4-BE49-F238E27FC236}">
                  <a16:creationId xmlns:a16="http://schemas.microsoft.com/office/drawing/2014/main" id="{2A31EBD8-6E77-4043-9BF2-546D3DEABDE4}"/>
                </a:ext>
              </a:extLst>
            </p:cNvPr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1038">
              <a:extLst>
                <a:ext uri="{FF2B5EF4-FFF2-40B4-BE49-F238E27FC236}">
                  <a16:creationId xmlns:a16="http://schemas.microsoft.com/office/drawing/2014/main" id="{EEF51F40-FEEF-4B2A-AF55-3A1DE60A1C76}"/>
                </a:ext>
              </a:extLst>
            </p:cNvPr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1039">
              <a:extLst>
                <a:ext uri="{FF2B5EF4-FFF2-40B4-BE49-F238E27FC236}">
                  <a16:creationId xmlns:a16="http://schemas.microsoft.com/office/drawing/2014/main" id="{C913CADE-122B-44D1-A5B3-90D523F0EF36}"/>
                </a:ext>
              </a:extLst>
            </p:cNvPr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1040">
              <a:extLst>
                <a:ext uri="{FF2B5EF4-FFF2-40B4-BE49-F238E27FC236}">
                  <a16:creationId xmlns:a16="http://schemas.microsoft.com/office/drawing/2014/main" id="{9D6FD6AD-266D-4BEC-86FF-15B0654FBE7B}"/>
                </a:ext>
              </a:extLst>
            </p:cNvPr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1041">
              <a:extLst>
                <a:ext uri="{FF2B5EF4-FFF2-40B4-BE49-F238E27FC236}">
                  <a16:creationId xmlns:a16="http://schemas.microsoft.com/office/drawing/2014/main" id="{8061F270-A1FA-4D0C-9C28-B335948DA7C2}"/>
                </a:ext>
              </a:extLst>
            </p:cNvPr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1042">
              <a:extLst>
                <a:ext uri="{FF2B5EF4-FFF2-40B4-BE49-F238E27FC236}">
                  <a16:creationId xmlns:a16="http://schemas.microsoft.com/office/drawing/2014/main" id="{5F703819-FDB6-40FC-9B24-9B51CCD38E3E}"/>
                </a:ext>
              </a:extLst>
            </p:cNvPr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1043">
              <a:extLst>
                <a:ext uri="{FF2B5EF4-FFF2-40B4-BE49-F238E27FC236}">
                  <a16:creationId xmlns:a16="http://schemas.microsoft.com/office/drawing/2014/main" id="{A4A6351C-7A14-424E-8380-8225C5FC5801}"/>
                </a:ext>
              </a:extLst>
            </p:cNvPr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1044">
              <a:extLst>
                <a:ext uri="{FF2B5EF4-FFF2-40B4-BE49-F238E27FC236}">
                  <a16:creationId xmlns:a16="http://schemas.microsoft.com/office/drawing/2014/main" id="{C1EF7398-5DC2-4556-9029-77A481938D9D}"/>
                </a:ext>
              </a:extLst>
            </p:cNvPr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1045">
              <a:extLst>
                <a:ext uri="{FF2B5EF4-FFF2-40B4-BE49-F238E27FC236}">
                  <a16:creationId xmlns:a16="http://schemas.microsoft.com/office/drawing/2014/main" id="{07D0B02B-5EA2-4A98-A9EA-6B3441F9150F}"/>
                </a:ext>
              </a:extLst>
            </p:cNvPr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1046">
              <a:extLst>
                <a:ext uri="{FF2B5EF4-FFF2-40B4-BE49-F238E27FC236}">
                  <a16:creationId xmlns:a16="http://schemas.microsoft.com/office/drawing/2014/main" id="{77180000-DCEC-4E73-8BDC-FE0FC8010925}"/>
                </a:ext>
              </a:extLst>
            </p:cNvPr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1047">
              <a:extLst>
                <a:ext uri="{FF2B5EF4-FFF2-40B4-BE49-F238E27FC236}">
                  <a16:creationId xmlns:a16="http://schemas.microsoft.com/office/drawing/2014/main" id="{2E2DF67E-2A64-4296-9CD3-D64B1C04B26B}"/>
                </a:ext>
              </a:extLst>
            </p:cNvPr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Shape 1048">
              <a:extLst>
                <a:ext uri="{FF2B5EF4-FFF2-40B4-BE49-F238E27FC236}">
                  <a16:creationId xmlns:a16="http://schemas.microsoft.com/office/drawing/2014/main" id="{D932929D-482F-46E7-A510-33387F366285}"/>
                </a:ext>
              </a:extLst>
            </p:cNvPr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Shape 1049">
              <a:extLst>
                <a:ext uri="{FF2B5EF4-FFF2-40B4-BE49-F238E27FC236}">
                  <a16:creationId xmlns:a16="http://schemas.microsoft.com/office/drawing/2014/main" id="{8F9AFF71-ED37-4B22-B261-80F932366328}"/>
                </a:ext>
              </a:extLst>
            </p:cNvPr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Shape 1050">
              <a:extLst>
                <a:ext uri="{FF2B5EF4-FFF2-40B4-BE49-F238E27FC236}">
                  <a16:creationId xmlns:a16="http://schemas.microsoft.com/office/drawing/2014/main" id="{A0024E91-38B3-48EA-8C3B-42C348687767}"/>
                </a:ext>
              </a:extLst>
            </p:cNvPr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Shape 1051">
              <a:extLst>
                <a:ext uri="{FF2B5EF4-FFF2-40B4-BE49-F238E27FC236}">
                  <a16:creationId xmlns:a16="http://schemas.microsoft.com/office/drawing/2014/main" id="{0A5F0EE8-30C3-49CC-8A8D-ABA9F8CF730B}"/>
                </a:ext>
              </a:extLst>
            </p:cNvPr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Shape 1052">
              <a:extLst>
                <a:ext uri="{FF2B5EF4-FFF2-40B4-BE49-F238E27FC236}">
                  <a16:creationId xmlns:a16="http://schemas.microsoft.com/office/drawing/2014/main" id="{56657CC4-3E90-4660-8D94-565E9391AA0B}"/>
                </a:ext>
              </a:extLst>
            </p:cNvPr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Shape 1053">
              <a:extLst>
                <a:ext uri="{FF2B5EF4-FFF2-40B4-BE49-F238E27FC236}">
                  <a16:creationId xmlns:a16="http://schemas.microsoft.com/office/drawing/2014/main" id="{14690A1D-05D3-4DA9-AED2-F78BB62526F7}"/>
                </a:ext>
              </a:extLst>
            </p:cNvPr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Shape 1054">
              <a:extLst>
                <a:ext uri="{FF2B5EF4-FFF2-40B4-BE49-F238E27FC236}">
                  <a16:creationId xmlns:a16="http://schemas.microsoft.com/office/drawing/2014/main" id="{83526531-4332-48FA-8C3D-84FBB3EFE12F}"/>
                </a:ext>
              </a:extLst>
            </p:cNvPr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A8682FC8-8A22-4BBC-8209-9841CF469E28}"/>
                  </a:ext>
                </a:extLst>
              </p14:cNvPr>
              <p14:cNvContentPartPr/>
              <p14:nvPr/>
            </p14:nvContentPartPr>
            <p14:xfrm>
              <a:off x="1504080" y="594720"/>
              <a:ext cx="331200" cy="237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A8682FC8-8A22-4BBC-8209-9841CF469E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8240" y="531360"/>
                <a:ext cx="3625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8F14BCEF-7BB0-4776-AD0C-91362488A445}"/>
                  </a:ext>
                </a:extLst>
              </p14:cNvPr>
              <p14:cNvContentPartPr/>
              <p14:nvPr/>
            </p14:nvContentPartPr>
            <p14:xfrm>
              <a:off x="1510560" y="1196280"/>
              <a:ext cx="341280" cy="1728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8F14BCEF-7BB0-4776-AD0C-91362488A4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4720" y="1132920"/>
                <a:ext cx="372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BEDE9343-1368-4FA6-804F-8D8771A36BFA}"/>
                  </a:ext>
                </a:extLst>
              </p14:cNvPr>
              <p14:cNvContentPartPr/>
              <p14:nvPr/>
            </p14:nvContentPartPr>
            <p14:xfrm>
              <a:off x="1513800" y="1787760"/>
              <a:ext cx="291240" cy="10440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BEDE9343-1368-4FA6-804F-8D8771A36B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7960" y="1724400"/>
                <a:ext cx="3225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E7E9330A-3573-43A3-8F65-F827847E4A42}"/>
                  </a:ext>
                </a:extLst>
              </p14:cNvPr>
              <p14:cNvContentPartPr/>
              <p14:nvPr/>
            </p14:nvContentPartPr>
            <p14:xfrm>
              <a:off x="1500480" y="2386080"/>
              <a:ext cx="344880" cy="23760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E7E9330A-3573-43A3-8F65-F827847E4A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4640" y="2322720"/>
                <a:ext cx="3762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D1FD7179-0102-453E-98AB-67BDE079B2E6}"/>
                  </a:ext>
                </a:extLst>
              </p14:cNvPr>
              <p14:cNvContentPartPr/>
              <p14:nvPr/>
            </p14:nvContentPartPr>
            <p14:xfrm>
              <a:off x="1507320" y="2961000"/>
              <a:ext cx="347760" cy="16920"/>
            </p14:xfrm>
          </p:contentPart>
        </mc:Choice>
        <mc:Fallback xmlns=""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D1FD7179-0102-453E-98AB-67BDE079B2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91480" y="2897640"/>
                <a:ext cx="379080" cy="1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8579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168721" y="2074106"/>
            <a:ext cx="7325838" cy="9134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3C78D8"/>
              </a:buClr>
              <a:buNone/>
            </a:pPr>
            <a:r>
              <a:rPr lang="en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5) </a:t>
            </a:r>
            <a:r>
              <a:rPr lang="en-US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Label function</a:t>
            </a:r>
            <a:endParaRPr lang="en" altLang="zh-TW" sz="6600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  <p:grpSp>
        <p:nvGrpSpPr>
          <p:cNvPr id="30" name="Shape 922">
            <a:extLst>
              <a:ext uri="{FF2B5EF4-FFF2-40B4-BE49-F238E27FC236}">
                <a16:creationId xmlns:a16="http://schemas.microsoft.com/office/drawing/2014/main" id="{9E2D74D9-8EFB-4EF8-9436-E26A63822886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8" y="3761554"/>
            <a:ext cx="1649441" cy="1383926"/>
            <a:chOff x="4163225" y="1879850"/>
            <a:chExt cx="1399625" cy="1174325"/>
          </a:xfrm>
        </p:grpSpPr>
        <p:sp>
          <p:nvSpPr>
            <p:cNvPr id="31" name="Shape 923">
              <a:extLst>
                <a:ext uri="{FF2B5EF4-FFF2-40B4-BE49-F238E27FC236}">
                  <a16:creationId xmlns:a16="http://schemas.microsoft.com/office/drawing/2014/main" id="{FBDAC983-E46B-439D-A6BF-5A7199080BC9}"/>
                </a:ext>
              </a:extLst>
            </p:cNvPr>
            <p:cNvSpPr/>
            <p:nvPr/>
          </p:nvSpPr>
          <p:spPr>
            <a:xfrm>
              <a:off x="428862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4" y="0"/>
                  </a:moveTo>
                  <a:lnTo>
                    <a:pt x="2164" y="26"/>
                  </a:lnTo>
                  <a:lnTo>
                    <a:pt x="1171" y="433"/>
                  </a:lnTo>
                  <a:lnTo>
                    <a:pt x="433" y="1197"/>
                  </a:lnTo>
                  <a:lnTo>
                    <a:pt x="26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26" y="5448"/>
                  </a:lnTo>
                  <a:lnTo>
                    <a:pt x="433" y="6441"/>
                  </a:lnTo>
                  <a:lnTo>
                    <a:pt x="1171" y="7180"/>
                  </a:lnTo>
                  <a:lnTo>
                    <a:pt x="2164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Shape 924">
              <a:extLst>
                <a:ext uri="{FF2B5EF4-FFF2-40B4-BE49-F238E27FC236}">
                  <a16:creationId xmlns:a16="http://schemas.microsoft.com/office/drawing/2014/main" id="{0A5436DC-80B2-4587-9597-3D0D575E933F}"/>
                </a:ext>
              </a:extLst>
            </p:cNvPr>
            <p:cNvSpPr/>
            <p:nvPr/>
          </p:nvSpPr>
          <p:spPr>
            <a:xfrm>
              <a:off x="50116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4" y="4914"/>
                  </a:lnTo>
                  <a:lnTo>
                    <a:pt x="2724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925">
              <a:extLst>
                <a:ext uri="{FF2B5EF4-FFF2-40B4-BE49-F238E27FC236}">
                  <a16:creationId xmlns:a16="http://schemas.microsoft.com/office/drawing/2014/main" id="{2F20B822-1764-4B32-A38F-BBF7574C6A42}"/>
                </a:ext>
              </a:extLst>
            </p:cNvPr>
            <p:cNvSpPr/>
            <p:nvPr/>
          </p:nvSpPr>
          <p:spPr>
            <a:xfrm>
              <a:off x="4579475" y="2740375"/>
              <a:ext cx="210075" cy="263525"/>
            </a:xfrm>
            <a:custGeom>
              <a:avLst/>
              <a:gdLst/>
              <a:ahLst/>
              <a:cxnLst/>
              <a:rect l="0" t="0" r="0" b="0"/>
              <a:pathLst>
                <a:path w="8403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02" y="10540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926">
              <a:extLst>
                <a:ext uri="{FF2B5EF4-FFF2-40B4-BE49-F238E27FC236}">
                  <a16:creationId xmlns:a16="http://schemas.microsoft.com/office/drawing/2014/main" id="{8D77244D-0D97-4E5E-8BE1-46B6650A9DCF}"/>
                </a:ext>
              </a:extLst>
            </p:cNvPr>
            <p:cNvSpPr/>
            <p:nvPr/>
          </p:nvSpPr>
          <p:spPr>
            <a:xfrm>
              <a:off x="4333800" y="1924400"/>
              <a:ext cx="700775" cy="875825"/>
            </a:xfrm>
            <a:custGeom>
              <a:avLst/>
              <a:gdLst/>
              <a:ahLst/>
              <a:cxnLst/>
              <a:rect l="0" t="0" r="0" b="0"/>
              <a:pathLst>
                <a:path w="28031" h="35033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1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583" y="3642"/>
                  </a:lnTo>
                  <a:lnTo>
                    <a:pt x="3641" y="4609"/>
                  </a:lnTo>
                  <a:lnTo>
                    <a:pt x="2776" y="5653"/>
                  </a:lnTo>
                  <a:lnTo>
                    <a:pt x="2012" y="6773"/>
                  </a:lnTo>
                  <a:lnTo>
                    <a:pt x="1375" y="7944"/>
                  </a:lnTo>
                  <a:lnTo>
                    <a:pt x="841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41" y="25842"/>
                  </a:lnTo>
                  <a:lnTo>
                    <a:pt x="1375" y="27089"/>
                  </a:lnTo>
                  <a:lnTo>
                    <a:pt x="2012" y="28286"/>
                  </a:lnTo>
                  <a:lnTo>
                    <a:pt x="2776" y="29406"/>
                  </a:lnTo>
                  <a:lnTo>
                    <a:pt x="3641" y="30450"/>
                  </a:lnTo>
                  <a:lnTo>
                    <a:pt x="4583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1" y="35032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3021"/>
                  </a:lnTo>
                  <a:lnTo>
                    <a:pt x="22404" y="32257"/>
                  </a:lnTo>
                  <a:lnTo>
                    <a:pt x="23448" y="31392"/>
                  </a:lnTo>
                  <a:lnTo>
                    <a:pt x="24390" y="30450"/>
                  </a:lnTo>
                  <a:lnTo>
                    <a:pt x="25256" y="29406"/>
                  </a:lnTo>
                  <a:lnTo>
                    <a:pt x="26020" y="28286"/>
                  </a:lnTo>
                  <a:lnTo>
                    <a:pt x="26656" y="27089"/>
                  </a:lnTo>
                  <a:lnTo>
                    <a:pt x="27191" y="25842"/>
                  </a:lnTo>
                  <a:lnTo>
                    <a:pt x="27598" y="24518"/>
                  </a:lnTo>
                  <a:lnTo>
                    <a:pt x="27878" y="23143"/>
                  </a:lnTo>
                  <a:lnTo>
                    <a:pt x="28031" y="21743"/>
                  </a:lnTo>
                  <a:lnTo>
                    <a:pt x="28031" y="21004"/>
                  </a:lnTo>
                  <a:lnTo>
                    <a:pt x="28031" y="14029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41"/>
                  </a:lnTo>
                  <a:lnTo>
                    <a:pt x="27191" y="9217"/>
                  </a:lnTo>
                  <a:lnTo>
                    <a:pt x="26656" y="7944"/>
                  </a:lnTo>
                  <a:lnTo>
                    <a:pt x="26020" y="6773"/>
                  </a:lnTo>
                  <a:lnTo>
                    <a:pt x="25256" y="5653"/>
                  </a:lnTo>
                  <a:lnTo>
                    <a:pt x="24390" y="4609"/>
                  </a:lnTo>
                  <a:lnTo>
                    <a:pt x="23448" y="3642"/>
                  </a:lnTo>
                  <a:lnTo>
                    <a:pt x="22404" y="2801"/>
                  </a:lnTo>
                  <a:lnTo>
                    <a:pt x="21284" y="2038"/>
                  </a:lnTo>
                  <a:lnTo>
                    <a:pt x="20088" y="1401"/>
                  </a:lnTo>
                  <a:lnTo>
                    <a:pt x="18840" y="867"/>
                  </a:lnTo>
                  <a:lnTo>
                    <a:pt x="17516" y="459"/>
                  </a:lnTo>
                  <a:lnTo>
                    <a:pt x="16167" y="179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927">
              <a:extLst>
                <a:ext uri="{FF2B5EF4-FFF2-40B4-BE49-F238E27FC236}">
                  <a16:creationId xmlns:a16="http://schemas.microsoft.com/office/drawing/2014/main" id="{A81F3406-970B-4EC3-99A6-679F04652AF0}"/>
                </a:ext>
              </a:extLst>
            </p:cNvPr>
            <p:cNvSpPr/>
            <p:nvPr/>
          </p:nvSpPr>
          <p:spPr>
            <a:xfrm>
              <a:off x="4163225" y="2844100"/>
              <a:ext cx="1041925" cy="210075"/>
            </a:xfrm>
            <a:custGeom>
              <a:avLst/>
              <a:gdLst/>
              <a:ahLst/>
              <a:cxnLst/>
              <a:rect l="0" t="0" r="0" b="0"/>
              <a:pathLst>
                <a:path w="41677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7" y="179"/>
                  </a:lnTo>
                  <a:lnTo>
                    <a:pt x="9115" y="485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6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6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3005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5"/>
                  </a:lnTo>
                  <a:lnTo>
                    <a:pt x="30500" y="179"/>
                  </a:lnTo>
                  <a:lnTo>
                    <a:pt x="29380" y="154"/>
                  </a:lnTo>
                  <a:lnTo>
                    <a:pt x="25052" y="1"/>
                  </a:lnTo>
                  <a:lnTo>
                    <a:pt x="25027" y="434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60"/>
                  </a:lnTo>
                  <a:lnTo>
                    <a:pt x="22863" y="3718"/>
                  </a:lnTo>
                  <a:lnTo>
                    <a:pt x="22099" y="4023"/>
                  </a:lnTo>
                  <a:lnTo>
                    <a:pt x="21284" y="4202"/>
                  </a:lnTo>
                  <a:lnTo>
                    <a:pt x="20419" y="4202"/>
                  </a:lnTo>
                  <a:lnTo>
                    <a:pt x="19579" y="4023"/>
                  </a:lnTo>
                  <a:lnTo>
                    <a:pt x="18840" y="3718"/>
                  </a:lnTo>
                  <a:lnTo>
                    <a:pt x="18153" y="3260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28">
              <a:extLst>
                <a:ext uri="{FF2B5EF4-FFF2-40B4-BE49-F238E27FC236}">
                  <a16:creationId xmlns:a16="http://schemas.microsoft.com/office/drawing/2014/main" id="{D140C550-EAEB-4A28-9641-D801EC06B6E3}"/>
                </a:ext>
              </a:extLst>
            </p:cNvPr>
            <p:cNvSpPr/>
            <p:nvPr/>
          </p:nvSpPr>
          <p:spPr>
            <a:xfrm>
              <a:off x="4540025" y="2844100"/>
              <a:ext cx="288350" cy="149600"/>
            </a:xfrm>
            <a:custGeom>
              <a:avLst/>
              <a:gdLst/>
              <a:ahLst/>
              <a:cxnLst/>
              <a:rect l="0" t="0" r="0" b="0"/>
              <a:pathLst>
                <a:path w="11534" h="5984" extrusionOk="0">
                  <a:moveTo>
                    <a:pt x="1553" y="1"/>
                  </a:moveTo>
                  <a:lnTo>
                    <a:pt x="0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1"/>
                  </a:lnTo>
                  <a:lnTo>
                    <a:pt x="2088" y="4660"/>
                  </a:lnTo>
                  <a:lnTo>
                    <a:pt x="3004" y="5296"/>
                  </a:lnTo>
                  <a:lnTo>
                    <a:pt x="4048" y="5729"/>
                  </a:lnTo>
                  <a:lnTo>
                    <a:pt x="5168" y="5958"/>
                  </a:lnTo>
                  <a:lnTo>
                    <a:pt x="5779" y="5984"/>
                  </a:lnTo>
                  <a:lnTo>
                    <a:pt x="6365" y="5958"/>
                  </a:lnTo>
                  <a:lnTo>
                    <a:pt x="7485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205"/>
                  </a:lnTo>
                  <a:lnTo>
                    <a:pt x="11533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55" y="434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2" y="4202"/>
                  </a:lnTo>
                  <a:lnTo>
                    <a:pt x="5347" y="4202"/>
                  </a:lnTo>
                  <a:lnTo>
                    <a:pt x="4507" y="4023"/>
                  </a:lnTo>
                  <a:lnTo>
                    <a:pt x="3768" y="3718"/>
                  </a:lnTo>
                  <a:lnTo>
                    <a:pt x="3081" y="3260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4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29">
              <a:extLst>
                <a:ext uri="{FF2B5EF4-FFF2-40B4-BE49-F238E27FC236}">
                  <a16:creationId xmlns:a16="http://schemas.microsoft.com/office/drawing/2014/main" id="{DEB447C8-E83E-48CD-A6D6-91A03A68EF12}"/>
                </a:ext>
              </a:extLst>
            </p:cNvPr>
            <p:cNvSpPr/>
            <p:nvPr/>
          </p:nvSpPr>
          <p:spPr>
            <a:xfrm>
              <a:off x="4632300" y="2459675"/>
              <a:ext cx="99950" cy="119700"/>
            </a:xfrm>
            <a:custGeom>
              <a:avLst/>
              <a:gdLst/>
              <a:ahLst/>
              <a:cxnLst/>
              <a:rect l="0" t="0" r="0" b="0"/>
              <a:pathLst>
                <a:path w="3998" h="4788" extrusionOk="0">
                  <a:moveTo>
                    <a:pt x="1885" y="1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30">
              <a:extLst>
                <a:ext uri="{FF2B5EF4-FFF2-40B4-BE49-F238E27FC236}">
                  <a16:creationId xmlns:a16="http://schemas.microsoft.com/office/drawing/2014/main" id="{AC6BE493-03C1-4E5E-899C-0E7B1B46BF91}"/>
                </a:ext>
              </a:extLst>
            </p:cNvPr>
            <p:cNvSpPr/>
            <p:nvPr/>
          </p:nvSpPr>
          <p:spPr>
            <a:xfrm>
              <a:off x="4632300" y="2568525"/>
              <a:ext cx="99950" cy="38200"/>
            </a:xfrm>
            <a:custGeom>
              <a:avLst/>
              <a:gdLst/>
              <a:ahLst/>
              <a:cxnLst/>
              <a:rect l="0" t="0" r="0" b="0"/>
              <a:pathLst>
                <a:path w="3998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357" y="840"/>
                  </a:lnTo>
                  <a:lnTo>
                    <a:pt x="917" y="1273"/>
                  </a:lnTo>
                  <a:lnTo>
                    <a:pt x="1579" y="1502"/>
                  </a:lnTo>
                  <a:lnTo>
                    <a:pt x="1834" y="1528"/>
                  </a:lnTo>
                  <a:lnTo>
                    <a:pt x="2165" y="1528"/>
                  </a:lnTo>
                  <a:lnTo>
                    <a:pt x="2445" y="1502"/>
                  </a:lnTo>
                  <a:lnTo>
                    <a:pt x="3081" y="1273"/>
                  </a:lnTo>
                  <a:lnTo>
                    <a:pt x="3667" y="840"/>
                  </a:lnTo>
                  <a:lnTo>
                    <a:pt x="3998" y="306"/>
                  </a:lnTo>
                  <a:lnTo>
                    <a:pt x="3998" y="0"/>
                  </a:lnTo>
                  <a:lnTo>
                    <a:pt x="3514" y="204"/>
                  </a:lnTo>
                  <a:lnTo>
                    <a:pt x="2521" y="433"/>
                  </a:lnTo>
                  <a:lnTo>
                    <a:pt x="1503" y="433"/>
                  </a:lnTo>
                  <a:lnTo>
                    <a:pt x="485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31">
              <a:extLst>
                <a:ext uri="{FF2B5EF4-FFF2-40B4-BE49-F238E27FC236}">
                  <a16:creationId xmlns:a16="http://schemas.microsoft.com/office/drawing/2014/main" id="{C862CEA4-B8F9-44A3-B770-B55D6F5269F2}"/>
                </a:ext>
              </a:extLst>
            </p:cNvPr>
            <p:cNvSpPr/>
            <p:nvPr/>
          </p:nvSpPr>
          <p:spPr>
            <a:xfrm>
              <a:off x="4799700" y="2429125"/>
              <a:ext cx="129875" cy="66850"/>
            </a:xfrm>
            <a:custGeom>
              <a:avLst/>
              <a:gdLst/>
              <a:ahLst/>
              <a:cxnLst/>
              <a:rect l="0" t="0" r="0" b="0"/>
              <a:pathLst>
                <a:path w="5195" h="2674" extrusionOk="0">
                  <a:moveTo>
                    <a:pt x="2826" y="1"/>
                  </a:moveTo>
                  <a:lnTo>
                    <a:pt x="2292" y="103"/>
                  </a:lnTo>
                  <a:lnTo>
                    <a:pt x="1757" y="281"/>
                  </a:lnTo>
                  <a:lnTo>
                    <a:pt x="917" y="866"/>
                  </a:lnTo>
                  <a:lnTo>
                    <a:pt x="102" y="1808"/>
                  </a:lnTo>
                  <a:lnTo>
                    <a:pt x="1" y="1987"/>
                  </a:lnTo>
                  <a:lnTo>
                    <a:pt x="179" y="2114"/>
                  </a:lnTo>
                  <a:lnTo>
                    <a:pt x="1350" y="2547"/>
                  </a:lnTo>
                  <a:lnTo>
                    <a:pt x="2368" y="2674"/>
                  </a:lnTo>
                  <a:lnTo>
                    <a:pt x="2903" y="2572"/>
                  </a:lnTo>
                  <a:lnTo>
                    <a:pt x="3437" y="2394"/>
                  </a:lnTo>
                  <a:lnTo>
                    <a:pt x="4278" y="1808"/>
                  </a:lnTo>
                  <a:lnTo>
                    <a:pt x="5092" y="866"/>
                  </a:lnTo>
                  <a:lnTo>
                    <a:pt x="5194" y="663"/>
                  </a:lnTo>
                  <a:lnTo>
                    <a:pt x="5016" y="561"/>
                  </a:lnTo>
                  <a:lnTo>
                    <a:pt x="3845" y="10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32">
              <a:extLst>
                <a:ext uri="{FF2B5EF4-FFF2-40B4-BE49-F238E27FC236}">
                  <a16:creationId xmlns:a16="http://schemas.microsoft.com/office/drawing/2014/main" id="{D472590C-4D70-4333-BEEB-460999204D71}"/>
                </a:ext>
              </a:extLst>
            </p:cNvPr>
            <p:cNvSpPr/>
            <p:nvPr/>
          </p:nvSpPr>
          <p:spPr>
            <a:xfrm>
              <a:off x="4438825" y="2429125"/>
              <a:ext cx="130500" cy="66850"/>
            </a:xfrm>
            <a:custGeom>
              <a:avLst/>
              <a:gdLst/>
              <a:ahLst/>
              <a:cxnLst/>
              <a:rect l="0" t="0" r="0" b="0"/>
              <a:pathLst>
                <a:path w="5220" h="2674" extrusionOk="0">
                  <a:moveTo>
                    <a:pt x="2368" y="1"/>
                  </a:moveTo>
                  <a:lnTo>
                    <a:pt x="1350" y="103"/>
                  </a:lnTo>
                  <a:lnTo>
                    <a:pt x="179" y="561"/>
                  </a:lnTo>
                  <a:lnTo>
                    <a:pt x="0" y="663"/>
                  </a:lnTo>
                  <a:lnTo>
                    <a:pt x="102" y="866"/>
                  </a:lnTo>
                  <a:lnTo>
                    <a:pt x="917" y="1808"/>
                  </a:lnTo>
                  <a:lnTo>
                    <a:pt x="1757" y="2394"/>
                  </a:lnTo>
                  <a:lnTo>
                    <a:pt x="2292" y="2572"/>
                  </a:lnTo>
                  <a:lnTo>
                    <a:pt x="2826" y="2674"/>
                  </a:lnTo>
                  <a:lnTo>
                    <a:pt x="3845" y="2547"/>
                  </a:lnTo>
                  <a:lnTo>
                    <a:pt x="5016" y="2114"/>
                  </a:lnTo>
                  <a:lnTo>
                    <a:pt x="5219" y="1987"/>
                  </a:lnTo>
                  <a:lnTo>
                    <a:pt x="5092" y="1808"/>
                  </a:lnTo>
                  <a:lnTo>
                    <a:pt x="4277" y="866"/>
                  </a:lnTo>
                  <a:lnTo>
                    <a:pt x="3437" y="281"/>
                  </a:lnTo>
                  <a:lnTo>
                    <a:pt x="2903" y="103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33">
              <a:extLst>
                <a:ext uri="{FF2B5EF4-FFF2-40B4-BE49-F238E27FC236}">
                  <a16:creationId xmlns:a16="http://schemas.microsoft.com/office/drawing/2014/main" id="{36F8912D-FC5C-42B7-92CD-590309650785}"/>
                </a:ext>
              </a:extLst>
            </p:cNvPr>
            <p:cNvSpPr/>
            <p:nvPr/>
          </p:nvSpPr>
          <p:spPr>
            <a:xfrm>
              <a:off x="4471925" y="243867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1"/>
                  </a:moveTo>
                  <a:lnTo>
                    <a:pt x="331" y="26"/>
                  </a:lnTo>
                  <a:lnTo>
                    <a:pt x="26" y="332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31" y="1044"/>
                  </a:lnTo>
                  <a:lnTo>
                    <a:pt x="535" y="1070"/>
                  </a:lnTo>
                  <a:lnTo>
                    <a:pt x="739" y="1044"/>
                  </a:lnTo>
                  <a:lnTo>
                    <a:pt x="1044" y="739"/>
                  </a:lnTo>
                  <a:lnTo>
                    <a:pt x="1069" y="535"/>
                  </a:lnTo>
                  <a:lnTo>
                    <a:pt x="1044" y="332"/>
                  </a:lnTo>
                  <a:lnTo>
                    <a:pt x="739" y="26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34">
              <a:extLst>
                <a:ext uri="{FF2B5EF4-FFF2-40B4-BE49-F238E27FC236}">
                  <a16:creationId xmlns:a16="http://schemas.microsoft.com/office/drawing/2014/main" id="{1A757B5B-673D-4C26-B4A0-7522285A6843}"/>
                </a:ext>
              </a:extLst>
            </p:cNvPr>
            <p:cNvSpPr/>
            <p:nvPr/>
          </p:nvSpPr>
          <p:spPr>
            <a:xfrm>
              <a:off x="4837900" y="2445050"/>
              <a:ext cx="26750" cy="26125"/>
            </a:xfrm>
            <a:custGeom>
              <a:avLst/>
              <a:gdLst/>
              <a:ahLst/>
              <a:cxnLst/>
              <a:rect l="0" t="0" r="0" b="0"/>
              <a:pathLst>
                <a:path w="1070" h="1045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9"/>
                  </a:lnTo>
                  <a:lnTo>
                    <a:pt x="331" y="1019"/>
                  </a:lnTo>
                  <a:lnTo>
                    <a:pt x="535" y="1044"/>
                  </a:lnTo>
                  <a:lnTo>
                    <a:pt x="738" y="1019"/>
                  </a:lnTo>
                  <a:lnTo>
                    <a:pt x="1044" y="739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35">
              <a:extLst>
                <a:ext uri="{FF2B5EF4-FFF2-40B4-BE49-F238E27FC236}">
                  <a16:creationId xmlns:a16="http://schemas.microsoft.com/office/drawing/2014/main" id="{6657E017-901A-4784-830B-C7A88E98FF22}"/>
                </a:ext>
              </a:extLst>
            </p:cNvPr>
            <p:cNvSpPr/>
            <p:nvPr/>
          </p:nvSpPr>
          <p:spPr>
            <a:xfrm>
              <a:off x="44311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586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39"/>
                  </a:lnTo>
                  <a:lnTo>
                    <a:pt x="586" y="2521"/>
                  </a:lnTo>
                  <a:lnTo>
                    <a:pt x="1096" y="2724"/>
                  </a:lnTo>
                  <a:lnTo>
                    <a:pt x="1350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20" y="2521"/>
                  </a:lnTo>
                  <a:lnTo>
                    <a:pt x="5602" y="2139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586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36">
              <a:extLst>
                <a:ext uri="{FF2B5EF4-FFF2-40B4-BE49-F238E27FC236}">
                  <a16:creationId xmlns:a16="http://schemas.microsoft.com/office/drawing/2014/main" id="{4535F498-0134-4F4B-824E-5669F918A890}"/>
                </a:ext>
              </a:extLst>
            </p:cNvPr>
            <p:cNvSpPr/>
            <p:nvPr/>
          </p:nvSpPr>
          <p:spPr>
            <a:xfrm>
              <a:off x="4791425" y="2522700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586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39"/>
                  </a:lnTo>
                  <a:lnTo>
                    <a:pt x="612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81" y="2750"/>
                  </a:lnTo>
                  <a:lnTo>
                    <a:pt x="4761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37">
              <a:extLst>
                <a:ext uri="{FF2B5EF4-FFF2-40B4-BE49-F238E27FC236}">
                  <a16:creationId xmlns:a16="http://schemas.microsoft.com/office/drawing/2014/main" id="{713AEC02-A74B-4BD0-A625-DC92EAAF13AB}"/>
                </a:ext>
              </a:extLst>
            </p:cNvPr>
            <p:cNvSpPr/>
            <p:nvPr/>
          </p:nvSpPr>
          <p:spPr>
            <a:xfrm>
              <a:off x="4448375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201" y="663"/>
                  </a:lnTo>
                  <a:lnTo>
                    <a:pt x="3666" y="332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32"/>
                  </a:lnTo>
                  <a:lnTo>
                    <a:pt x="255" y="663"/>
                  </a:lnTo>
                  <a:lnTo>
                    <a:pt x="0" y="892"/>
                  </a:lnTo>
                </a:path>
              </a:pathLst>
            </a:custGeom>
            <a:noFill/>
            <a:ln w="1905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38">
              <a:extLst>
                <a:ext uri="{FF2B5EF4-FFF2-40B4-BE49-F238E27FC236}">
                  <a16:creationId xmlns:a16="http://schemas.microsoft.com/office/drawing/2014/main" id="{8D09F0D8-23C2-475F-97FE-F531256A0221}"/>
                </a:ext>
              </a:extLst>
            </p:cNvPr>
            <p:cNvSpPr/>
            <p:nvPr/>
          </p:nvSpPr>
          <p:spPr>
            <a:xfrm>
              <a:off x="4809250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176" y="663"/>
                  </a:lnTo>
                  <a:lnTo>
                    <a:pt x="3666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32"/>
                  </a:lnTo>
                  <a:lnTo>
                    <a:pt x="230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39">
              <a:extLst>
                <a:ext uri="{FF2B5EF4-FFF2-40B4-BE49-F238E27FC236}">
                  <a16:creationId xmlns:a16="http://schemas.microsoft.com/office/drawing/2014/main" id="{367B6775-3FF9-41B8-94A6-E5FFA0CC42B8}"/>
                </a:ext>
              </a:extLst>
            </p:cNvPr>
            <p:cNvSpPr/>
            <p:nvPr/>
          </p:nvSpPr>
          <p:spPr>
            <a:xfrm>
              <a:off x="4622125" y="2646800"/>
              <a:ext cx="124125" cy="36300"/>
            </a:xfrm>
            <a:custGeom>
              <a:avLst/>
              <a:gdLst/>
              <a:ahLst/>
              <a:cxnLst/>
              <a:rect l="0" t="0" r="0" b="0"/>
              <a:pathLst>
                <a:path w="4965" h="1452" fill="none" extrusionOk="0">
                  <a:moveTo>
                    <a:pt x="0" y="1"/>
                  </a:moveTo>
                  <a:lnTo>
                    <a:pt x="153" y="306"/>
                  </a:lnTo>
                  <a:lnTo>
                    <a:pt x="637" y="841"/>
                  </a:lnTo>
                  <a:lnTo>
                    <a:pt x="1273" y="1223"/>
                  </a:lnTo>
                  <a:lnTo>
                    <a:pt x="2063" y="1426"/>
                  </a:lnTo>
                  <a:lnTo>
                    <a:pt x="2495" y="1452"/>
                  </a:lnTo>
                  <a:lnTo>
                    <a:pt x="2903" y="1426"/>
                  </a:lnTo>
                  <a:lnTo>
                    <a:pt x="3692" y="1223"/>
                  </a:lnTo>
                  <a:lnTo>
                    <a:pt x="4328" y="841"/>
                  </a:lnTo>
                  <a:lnTo>
                    <a:pt x="4812" y="332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E157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40">
              <a:extLst>
                <a:ext uri="{FF2B5EF4-FFF2-40B4-BE49-F238E27FC236}">
                  <a16:creationId xmlns:a16="http://schemas.microsoft.com/office/drawing/2014/main" id="{1511ECC6-B040-4128-B56C-08C6A7C03DE3}"/>
                </a:ext>
              </a:extLst>
            </p:cNvPr>
            <p:cNvSpPr/>
            <p:nvPr/>
          </p:nvSpPr>
          <p:spPr>
            <a:xfrm>
              <a:off x="4288625" y="1879850"/>
              <a:ext cx="791775" cy="541675"/>
            </a:xfrm>
            <a:custGeom>
              <a:avLst/>
              <a:gdLst/>
              <a:ahLst/>
              <a:cxnLst/>
              <a:rect l="0" t="0" r="0" b="0"/>
              <a:pathLst>
                <a:path w="31671" h="21667" extrusionOk="0">
                  <a:moveTo>
                    <a:pt x="15021" y="1"/>
                  </a:moveTo>
                  <a:lnTo>
                    <a:pt x="13417" y="154"/>
                  </a:lnTo>
                  <a:lnTo>
                    <a:pt x="11889" y="485"/>
                  </a:lnTo>
                  <a:lnTo>
                    <a:pt x="10387" y="943"/>
                  </a:lnTo>
                  <a:lnTo>
                    <a:pt x="8987" y="1554"/>
                  </a:lnTo>
                  <a:lnTo>
                    <a:pt x="7638" y="2267"/>
                  </a:lnTo>
                  <a:lnTo>
                    <a:pt x="6365" y="3132"/>
                  </a:lnTo>
                  <a:lnTo>
                    <a:pt x="5194" y="4100"/>
                  </a:lnTo>
                  <a:lnTo>
                    <a:pt x="4124" y="5169"/>
                  </a:lnTo>
                  <a:lnTo>
                    <a:pt x="3157" y="6340"/>
                  </a:lnTo>
                  <a:lnTo>
                    <a:pt x="2291" y="7613"/>
                  </a:lnTo>
                  <a:lnTo>
                    <a:pt x="1553" y="8962"/>
                  </a:lnTo>
                  <a:lnTo>
                    <a:pt x="967" y="10388"/>
                  </a:lnTo>
                  <a:lnTo>
                    <a:pt x="509" y="11865"/>
                  </a:lnTo>
                  <a:lnTo>
                    <a:pt x="178" y="13418"/>
                  </a:lnTo>
                  <a:lnTo>
                    <a:pt x="26" y="14996"/>
                  </a:lnTo>
                  <a:lnTo>
                    <a:pt x="0" y="15811"/>
                  </a:lnTo>
                  <a:lnTo>
                    <a:pt x="0" y="21463"/>
                  </a:lnTo>
                  <a:lnTo>
                    <a:pt x="356" y="21513"/>
                  </a:lnTo>
                  <a:lnTo>
                    <a:pt x="1146" y="21437"/>
                  </a:lnTo>
                  <a:lnTo>
                    <a:pt x="2037" y="21132"/>
                  </a:lnTo>
                  <a:lnTo>
                    <a:pt x="2953" y="20673"/>
                  </a:lnTo>
                  <a:lnTo>
                    <a:pt x="4303" y="19757"/>
                  </a:lnTo>
                  <a:lnTo>
                    <a:pt x="5856" y="18306"/>
                  </a:lnTo>
                  <a:lnTo>
                    <a:pt x="6416" y="17593"/>
                  </a:lnTo>
                  <a:lnTo>
                    <a:pt x="6874" y="10515"/>
                  </a:lnTo>
                  <a:lnTo>
                    <a:pt x="10820" y="16727"/>
                  </a:lnTo>
                  <a:lnTo>
                    <a:pt x="11431" y="17160"/>
                  </a:lnTo>
                  <a:lnTo>
                    <a:pt x="13391" y="18077"/>
                  </a:lnTo>
                  <a:lnTo>
                    <a:pt x="16065" y="19019"/>
                  </a:lnTo>
                  <a:lnTo>
                    <a:pt x="19171" y="19910"/>
                  </a:lnTo>
                  <a:lnTo>
                    <a:pt x="22455" y="20699"/>
                  </a:lnTo>
                  <a:lnTo>
                    <a:pt x="25663" y="21284"/>
                  </a:lnTo>
                  <a:lnTo>
                    <a:pt x="28539" y="21641"/>
                  </a:lnTo>
                  <a:lnTo>
                    <a:pt x="30856" y="21666"/>
                  </a:lnTo>
                  <a:lnTo>
                    <a:pt x="31671" y="21513"/>
                  </a:lnTo>
                  <a:lnTo>
                    <a:pt x="31671" y="15811"/>
                  </a:lnTo>
                  <a:lnTo>
                    <a:pt x="31645" y="14996"/>
                  </a:lnTo>
                  <a:lnTo>
                    <a:pt x="31493" y="13418"/>
                  </a:lnTo>
                  <a:lnTo>
                    <a:pt x="31162" y="11865"/>
                  </a:lnTo>
                  <a:lnTo>
                    <a:pt x="30703" y="10388"/>
                  </a:lnTo>
                  <a:lnTo>
                    <a:pt x="30118" y="8962"/>
                  </a:lnTo>
                  <a:lnTo>
                    <a:pt x="29380" y="7613"/>
                  </a:lnTo>
                  <a:lnTo>
                    <a:pt x="28514" y="6340"/>
                  </a:lnTo>
                  <a:lnTo>
                    <a:pt x="27547" y="5169"/>
                  </a:lnTo>
                  <a:lnTo>
                    <a:pt x="26477" y="4100"/>
                  </a:lnTo>
                  <a:lnTo>
                    <a:pt x="25306" y="3132"/>
                  </a:lnTo>
                  <a:lnTo>
                    <a:pt x="24033" y="2267"/>
                  </a:lnTo>
                  <a:lnTo>
                    <a:pt x="22709" y="1554"/>
                  </a:lnTo>
                  <a:lnTo>
                    <a:pt x="21284" y="943"/>
                  </a:lnTo>
                  <a:lnTo>
                    <a:pt x="19782" y="485"/>
                  </a:lnTo>
                  <a:lnTo>
                    <a:pt x="18254" y="154"/>
                  </a:lnTo>
                  <a:lnTo>
                    <a:pt x="16650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41">
              <a:extLst>
                <a:ext uri="{FF2B5EF4-FFF2-40B4-BE49-F238E27FC236}">
                  <a16:creationId xmlns:a16="http://schemas.microsoft.com/office/drawing/2014/main" id="{31FFCE04-DA13-4599-8DBF-7F6892702DDA}"/>
                </a:ext>
              </a:extLst>
            </p:cNvPr>
            <p:cNvSpPr/>
            <p:nvPr/>
          </p:nvSpPr>
          <p:spPr>
            <a:xfrm>
              <a:off x="5205775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6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306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37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39"/>
                  </a:lnTo>
                  <a:lnTo>
                    <a:pt x="3132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382" y="6034"/>
                  </a:lnTo>
                  <a:lnTo>
                    <a:pt x="331" y="6060"/>
                  </a:lnTo>
                  <a:lnTo>
                    <a:pt x="153" y="6136"/>
                  </a:lnTo>
                  <a:lnTo>
                    <a:pt x="0" y="6442"/>
                  </a:lnTo>
                  <a:lnTo>
                    <a:pt x="0" y="6951"/>
                  </a:lnTo>
                  <a:lnTo>
                    <a:pt x="26" y="7078"/>
                  </a:lnTo>
                  <a:lnTo>
                    <a:pt x="560" y="10006"/>
                  </a:lnTo>
                  <a:lnTo>
                    <a:pt x="1146" y="13494"/>
                  </a:lnTo>
                  <a:lnTo>
                    <a:pt x="1222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48"/>
                  </a:lnTo>
                  <a:lnTo>
                    <a:pt x="10158" y="17694"/>
                  </a:lnTo>
                  <a:lnTo>
                    <a:pt x="10286" y="17694"/>
                  </a:lnTo>
                  <a:lnTo>
                    <a:pt x="10693" y="17618"/>
                  </a:lnTo>
                  <a:lnTo>
                    <a:pt x="11202" y="17338"/>
                  </a:lnTo>
                  <a:lnTo>
                    <a:pt x="11635" y="16803"/>
                  </a:lnTo>
                  <a:lnTo>
                    <a:pt x="11762" y="16396"/>
                  </a:lnTo>
                  <a:lnTo>
                    <a:pt x="12093" y="14970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609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1" y="9573"/>
                  </a:lnTo>
                  <a:lnTo>
                    <a:pt x="12322" y="3285"/>
                  </a:lnTo>
                  <a:lnTo>
                    <a:pt x="12373" y="3030"/>
                  </a:lnTo>
                  <a:lnTo>
                    <a:pt x="12297" y="2572"/>
                  </a:lnTo>
                  <a:lnTo>
                    <a:pt x="12093" y="2165"/>
                  </a:lnTo>
                  <a:lnTo>
                    <a:pt x="11762" y="1884"/>
                  </a:lnTo>
                  <a:lnTo>
                    <a:pt x="11559" y="1834"/>
                  </a:lnTo>
                  <a:lnTo>
                    <a:pt x="11329" y="1783"/>
                  </a:lnTo>
                  <a:lnTo>
                    <a:pt x="10922" y="1884"/>
                  </a:lnTo>
                  <a:lnTo>
                    <a:pt x="10540" y="2165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102"/>
                  </a:lnTo>
                  <a:lnTo>
                    <a:pt x="9420" y="26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42">
              <a:extLst>
                <a:ext uri="{FF2B5EF4-FFF2-40B4-BE49-F238E27FC236}">
                  <a16:creationId xmlns:a16="http://schemas.microsoft.com/office/drawing/2014/main" id="{CE890E18-DC45-4285-997E-B420250DBBC5}"/>
                </a:ext>
              </a:extLst>
            </p:cNvPr>
            <p:cNvSpPr/>
            <p:nvPr/>
          </p:nvSpPr>
          <p:spPr>
            <a:xfrm>
              <a:off x="5289775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43">
              <a:extLst>
                <a:ext uri="{FF2B5EF4-FFF2-40B4-BE49-F238E27FC236}">
                  <a16:creationId xmlns:a16="http://schemas.microsoft.com/office/drawing/2014/main" id="{7493725B-27D2-4B00-824A-D9DEBB7B5C26}"/>
                </a:ext>
              </a:extLst>
            </p:cNvPr>
            <p:cNvSpPr/>
            <p:nvPr/>
          </p:nvSpPr>
          <p:spPr>
            <a:xfrm>
              <a:off x="5322875" y="2659525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1"/>
                  </a:moveTo>
                  <a:lnTo>
                    <a:pt x="1" y="485"/>
                  </a:lnTo>
                  <a:lnTo>
                    <a:pt x="7536" y="2216"/>
                  </a:lnTo>
                  <a:lnTo>
                    <a:pt x="7664" y="1732"/>
                  </a:lnTo>
                  <a:lnTo>
                    <a:pt x="6569" y="1503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44">
              <a:extLst>
                <a:ext uri="{FF2B5EF4-FFF2-40B4-BE49-F238E27FC236}">
                  <a16:creationId xmlns:a16="http://schemas.microsoft.com/office/drawing/2014/main" id="{3C159769-F9FA-43F8-8A4D-CFF0901C175C}"/>
                </a:ext>
              </a:extLst>
            </p:cNvPr>
            <p:cNvSpPr/>
            <p:nvPr/>
          </p:nvSpPr>
          <p:spPr>
            <a:xfrm>
              <a:off x="5290425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51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04" y="306"/>
                  </a:lnTo>
                  <a:lnTo>
                    <a:pt x="1120" y="637"/>
                  </a:lnTo>
                  <a:lnTo>
                    <a:pt x="1833" y="1044"/>
                  </a:lnTo>
                  <a:lnTo>
                    <a:pt x="2597" y="1680"/>
                  </a:lnTo>
                  <a:lnTo>
                    <a:pt x="3234" y="2571"/>
                  </a:lnTo>
                  <a:lnTo>
                    <a:pt x="3717" y="3794"/>
                  </a:lnTo>
                  <a:lnTo>
                    <a:pt x="3870" y="5372"/>
                  </a:lnTo>
                  <a:lnTo>
                    <a:pt x="3794" y="6314"/>
                  </a:lnTo>
                  <a:lnTo>
                    <a:pt x="4099" y="6390"/>
                  </a:lnTo>
                  <a:lnTo>
                    <a:pt x="4125" y="6212"/>
                  </a:lnTo>
                  <a:lnTo>
                    <a:pt x="4226" y="5117"/>
                  </a:lnTo>
                  <a:lnTo>
                    <a:pt x="4150" y="4124"/>
                  </a:lnTo>
                  <a:lnTo>
                    <a:pt x="3895" y="3030"/>
                  </a:lnTo>
                  <a:lnTo>
                    <a:pt x="3335" y="1935"/>
                  </a:lnTo>
                  <a:lnTo>
                    <a:pt x="2393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945">
              <a:extLst>
                <a:ext uri="{FF2B5EF4-FFF2-40B4-BE49-F238E27FC236}">
                  <a16:creationId xmlns:a16="http://schemas.microsoft.com/office/drawing/2014/main" id="{40E6DCEF-3492-4717-AFD1-15567202F3E3}"/>
                </a:ext>
              </a:extLst>
            </p:cNvPr>
            <p:cNvSpPr/>
            <p:nvPr/>
          </p:nvSpPr>
          <p:spPr>
            <a:xfrm>
              <a:off x="5268150" y="2888650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946">
              <a:extLst>
                <a:ext uri="{FF2B5EF4-FFF2-40B4-BE49-F238E27FC236}">
                  <a16:creationId xmlns:a16="http://schemas.microsoft.com/office/drawing/2014/main" id="{BA8FD344-3897-4D32-AD01-0508E75CDA94}"/>
                </a:ext>
              </a:extLst>
            </p:cNvPr>
            <p:cNvSpPr/>
            <p:nvPr/>
          </p:nvSpPr>
          <p:spPr>
            <a:xfrm>
              <a:off x="5228050" y="2910950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09"/>
                  </a:lnTo>
                  <a:lnTo>
                    <a:pt x="9089" y="4023"/>
                  </a:lnTo>
                  <a:lnTo>
                    <a:pt x="9522" y="208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947">
              <a:extLst>
                <a:ext uri="{FF2B5EF4-FFF2-40B4-BE49-F238E27FC236}">
                  <a16:creationId xmlns:a16="http://schemas.microsoft.com/office/drawing/2014/main" id="{E24A75CE-F908-4313-BA37-D6287CECADDE}"/>
                </a:ext>
              </a:extLst>
            </p:cNvPr>
            <p:cNvSpPr/>
            <p:nvPr/>
          </p:nvSpPr>
          <p:spPr>
            <a:xfrm>
              <a:off x="5206400" y="29485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0"/>
                  </a:moveTo>
                  <a:lnTo>
                    <a:pt x="1" y="4226"/>
                  </a:lnTo>
                  <a:lnTo>
                    <a:pt x="9548" y="4226"/>
                  </a:lnTo>
                  <a:lnTo>
                    <a:pt x="10031" y="208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047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685800" y="1964350"/>
            <a:ext cx="49056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zh-TW" altLang="en-US" sz="66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動機</a:t>
            </a:r>
            <a:endParaRPr lang="en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grpSp>
        <p:nvGrpSpPr>
          <p:cNvPr id="154" name="Shape 154"/>
          <p:cNvGrpSpPr/>
          <p:nvPr/>
        </p:nvGrpSpPr>
        <p:grpSpPr>
          <a:xfrm flipH="1">
            <a:off x="6319937" y="2921772"/>
            <a:ext cx="2442905" cy="2221679"/>
            <a:chOff x="4163225" y="296325"/>
            <a:chExt cx="1399625" cy="1272950"/>
          </a:xfrm>
        </p:grpSpPr>
        <p:sp>
          <p:nvSpPr>
            <p:cNvPr id="155" name="Shape 155"/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381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381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381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Shape 922">
            <a:extLst>
              <a:ext uri="{FF2B5EF4-FFF2-40B4-BE49-F238E27FC236}">
                <a16:creationId xmlns:a16="http://schemas.microsoft.com/office/drawing/2014/main" id="{4005F386-7F37-4F59-9FBF-8DB9D16F3226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8" y="3761554"/>
            <a:ext cx="1649441" cy="1383926"/>
            <a:chOff x="4163225" y="1879850"/>
            <a:chExt cx="1399625" cy="1174325"/>
          </a:xfrm>
        </p:grpSpPr>
        <p:sp>
          <p:nvSpPr>
            <p:cNvPr id="33" name="Shape 923">
              <a:extLst>
                <a:ext uri="{FF2B5EF4-FFF2-40B4-BE49-F238E27FC236}">
                  <a16:creationId xmlns:a16="http://schemas.microsoft.com/office/drawing/2014/main" id="{B4EF1919-9C05-481A-B1C2-5EC9F6D7C456}"/>
                </a:ext>
              </a:extLst>
            </p:cNvPr>
            <p:cNvSpPr/>
            <p:nvPr/>
          </p:nvSpPr>
          <p:spPr>
            <a:xfrm>
              <a:off x="428862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4" y="0"/>
                  </a:moveTo>
                  <a:lnTo>
                    <a:pt x="2164" y="26"/>
                  </a:lnTo>
                  <a:lnTo>
                    <a:pt x="1171" y="433"/>
                  </a:lnTo>
                  <a:lnTo>
                    <a:pt x="433" y="1197"/>
                  </a:lnTo>
                  <a:lnTo>
                    <a:pt x="26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26" y="5448"/>
                  </a:lnTo>
                  <a:lnTo>
                    <a:pt x="433" y="6441"/>
                  </a:lnTo>
                  <a:lnTo>
                    <a:pt x="1171" y="7180"/>
                  </a:lnTo>
                  <a:lnTo>
                    <a:pt x="2164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924">
              <a:extLst>
                <a:ext uri="{FF2B5EF4-FFF2-40B4-BE49-F238E27FC236}">
                  <a16:creationId xmlns:a16="http://schemas.microsoft.com/office/drawing/2014/main" id="{23D706EE-89F7-4F83-9D48-A0C7179DD4D9}"/>
                </a:ext>
              </a:extLst>
            </p:cNvPr>
            <p:cNvSpPr/>
            <p:nvPr/>
          </p:nvSpPr>
          <p:spPr>
            <a:xfrm>
              <a:off x="50116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4" y="4914"/>
                  </a:lnTo>
                  <a:lnTo>
                    <a:pt x="2724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925">
              <a:extLst>
                <a:ext uri="{FF2B5EF4-FFF2-40B4-BE49-F238E27FC236}">
                  <a16:creationId xmlns:a16="http://schemas.microsoft.com/office/drawing/2014/main" id="{8D388324-0F1B-4A53-AA19-DC4717121186}"/>
                </a:ext>
              </a:extLst>
            </p:cNvPr>
            <p:cNvSpPr/>
            <p:nvPr/>
          </p:nvSpPr>
          <p:spPr>
            <a:xfrm>
              <a:off x="4579475" y="2740375"/>
              <a:ext cx="210075" cy="263525"/>
            </a:xfrm>
            <a:custGeom>
              <a:avLst/>
              <a:gdLst/>
              <a:ahLst/>
              <a:cxnLst/>
              <a:rect l="0" t="0" r="0" b="0"/>
              <a:pathLst>
                <a:path w="8403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02" y="10540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26">
              <a:extLst>
                <a:ext uri="{FF2B5EF4-FFF2-40B4-BE49-F238E27FC236}">
                  <a16:creationId xmlns:a16="http://schemas.microsoft.com/office/drawing/2014/main" id="{4C4171C0-5000-4857-B90B-BE224045A5EF}"/>
                </a:ext>
              </a:extLst>
            </p:cNvPr>
            <p:cNvSpPr/>
            <p:nvPr/>
          </p:nvSpPr>
          <p:spPr>
            <a:xfrm>
              <a:off x="4333800" y="1924400"/>
              <a:ext cx="700775" cy="875825"/>
            </a:xfrm>
            <a:custGeom>
              <a:avLst/>
              <a:gdLst/>
              <a:ahLst/>
              <a:cxnLst/>
              <a:rect l="0" t="0" r="0" b="0"/>
              <a:pathLst>
                <a:path w="28031" h="35033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1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583" y="3642"/>
                  </a:lnTo>
                  <a:lnTo>
                    <a:pt x="3641" y="4609"/>
                  </a:lnTo>
                  <a:lnTo>
                    <a:pt x="2776" y="5653"/>
                  </a:lnTo>
                  <a:lnTo>
                    <a:pt x="2012" y="6773"/>
                  </a:lnTo>
                  <a:lnTo>
                    <a:pt x="1375" y="7944"/>
                  </a:lnTo>
                  <a:lnTo>
                    <a:pt x="841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41" y="25842"/>
                  </a:lnTo>
                  <a:lnTo>
                    <a:pt x="1375" y="27089"/>
                  </a:lnTo>
                  <a:lnTo>
                    <a:pt x="2012" y="28286"/>
                  </a:lnTo>
                  <a:lnTo>
                    <a:pt x="2776" y="29406"/>
                  </a:lnTo>
                  <a:lnTo>
                    <a:pt x="3641" y="30450"/>
                  </a:lnTo>
                  <a:lnTo>
                    <a:pt x="4583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1" y="35032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3021"/>
                  </a:lnTo>
                  <a:lnTo>
                    <a:pt x="22404" y="32257"/>
                  </a:lnTo>
                  <a:lnTo>
                    <a:pt x="23448" y="31392"/>
                  </a:lnTo>
                  <a:lnTo>
                    <a:pt x="24390" y="30450"/>
                  </a:lnTo>
                  <a:lnTo>
                    <a:pt x="25256" y="29406"/>
                  </a:lnTo>
                  <a:lnTo>
                    <a:pt x="26020" y="28286"/>
                  </a:lnTo>
                  <a:lnTo>
                    <a:pt x="26656" y="27089"/>
                  </a:lnTo>
                  <a:lnTo>
                    <a:pt x="27191" y="25842"/>
                  </a:lnTo>
                  <a:lnTo>
                    <a:pt x="27598" y="24518"/>
                  </a:lnTo>
                  <a:lnTo>
                    <a:pt x="27878" y="23143"/>
                  </a:lnTo>
                  <a:lnTo>
                    <a:pt x="28031" y="21743"/>
                  </a:lnTo>
                  <a:lnTo>
                    <a:pt x="28031" y="21004"/>
                  </a:lnTo>
                  <a:lnTo>
                    <a:pt x="28031" y="14029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41"/>
                  </a:lnTo>
                  <a:lnTo>
                    <a:pt x="27191" y="9217"/>
                  </a:lnTo>
                  <a:lnTo>
                    <a:pt x="26656" y="7944"/>
                  </a:lnTo>
                  <a:lnTo>
                    <a:pt x="26020" y="6773"/>
                  </a:lnTo>
                  <a:lnTo>
                    <a:pt x="25256" y="5653"/>
                  </a:lnTo>
                  <a:lnTo>
                    <a:pt x="24390" y="4609"/>
                  </a:lnTo>
                  <a:lnTo>
                    <a:pt x="23448" y="3642"/>
                  </a:lnTo>
                  <a:lnTo>
                    <a:pt x="22404" y="2801"/>
                  </a:lnTo>
                  <a:lnTo>
                    <a:pt x="21284" y="2038"/>
                  </a:lnTo>
                  <a:lnTo>
                    <a:pt x="20088" y="1401"/>
                  </a:lnTo>
                  <a:lnTo>
                    <a:pt x="18840" y="867"/>
                  </a:lnTo>
                  <a:lnTo>
                    <a:pt x="17516" y="459"/>
                  </a:lnTo>
                  <a:lnTo>
                    <a:pt x="16167" y="179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27">
              <a:extLst>
                <a:ext uri="{FF2B5EF4-FFF2-40B4-BE49-F238E27FC236}">
                  <a16:creationId xmlns:a16="http://schemas.microsoft.com/office/drawing/2014/main" id="{830732B4-5874-4D00-B7A1-F0FE17EB4246}"/>
                </a:ext>
              </a:extLst>
            </p:cNvPr>
            <p:cNvSpPr/>
            <p:nvPr/>
          </p:nvSpPr>
          <p:spPr>
            <a:xfrm>
              <a:off x="4163225" y="2844100"/>
              <a:ext cx="1041925" cy="210075"/>
            </a:xfrm>
            <a:custGeom>
              <a:avLst/>
              <a:gdLst/>
              <a:ahLst/>
              <a:cxnLst/>
              <a:rect l="0" t="0" r="0" b="0"/>
              <a:pathLst>
                <a:path w="41677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7" y="179"/>
                  </a:lnTo>
                  <a:lnTo>
                    <a:pt x="9115" y="485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6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6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3005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5"/>
                  </a:lnTo>
                  <a:lnTo>
                    <a:pt x="30500" y="179"/>
                  </a:lnTo>
                  <a:lnTo>
                    <a:pt x="29380" y="154"/>
                  </a:lnTo>
                  <a:lnTo>
                    <a:pt x="25052" y="1"/>
                  </a:lnTo>
                  <a:lnTo>
                    <a:pt x="25027" y="434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60"/>
                  </a:lnTo>
                  <a:lnTo>
                    <a:pt x="22863" y="3718"/>
                  </a:lnTo>
                  <a:lnTo>
                    <a:pt x="22099" y="4023"/>
                  </a:lnTo>
                  <a:lnTo>
                    <a:pt x="21284" y="4202"/>
                  </a:lnTo>
                  <a:lnTo>
                    <a:pt x="20419" y="4202"/>
                  </a:lnTo>
                  <a:lnTo>
                    <a:pt x="19579" y="4023"/>
                  </a:lnTo>
                  <a:lnTo>
                    <a:pt x="18840" y="3718"/>
                  </a:lnTo>
                  <a:lnTo>
                    <a:pt x="18153" y="3260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28">
              <a:extLst>
                <a:ext uri="{FF2B5EF4-FFF2-40B4-BE49-F238E27FC236}">
                  <a16:creationId xmlns:a16="http://schemas.microsoft.com/office/drawing/2014/main" id="{266D5E60-0DAC-4C25-8AEB-AFBD72F88C23}"/>
                </a:ext>
              </a:extLst>
            </p:cNvPr>
            <p:cNvSpPr/>
            <p:nvPr/>
          </p:nvSpPr>
          <p:spPr>
            <a:xfrm>
              <a:off x="4540025" y="2844100"/>
              <a:ext cx="288350" cy="149600"/>
            </a:xfrm>
            <a:custGeom>
              <a:avLst/>
              <a:gdLst/>
              <a:ahLst/>
              <a:cxnLst/>
              <a:rect l="0" t="0" r="0" b="0"/>
              <a:pathLst>
                <a:path w="11534" h="5984" extrusionOk="0">
                  <a:moveTo>
                    <a:pt x="1553" y="1"/>
                  </a:moveTo>
                  <a:lnTo>
                    <a:pt x="0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1"/>
                  </a:lnTo>
                  <a:lnTo>
                    <a:pt x="2088" y="4660"/>
                  </a:lnTo>
                  <a:lnTo>
                    <a:pt x="3004" y="5296"/>
                  </a:lnTo>
                  <a:lnTo>
                    <a:pt x="4048" y="5729"/>
                  </a:lnTo>
                  <a:lnTo>
                    <a:pt x="5168" y="5958"/>
                  </a:lnTo>
                  <a:lnTo>
                    <a:pt x="5779" y="5984"/>
                  </a:lnTo>
                  <a:lnTo>
                    <a:pt x="6365" y="5958"/>
                  </a:lnTo>
                  <a:lnTo>
                    <a:pt x="7485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205"/>
                  </a:lnTo>
                  <a:lnTo>
                    <a:pt x="11533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55" y="434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2" y="4202"/>
                  </a:lnTo>
                  <a:lnTo>
                    <a:pt x="5347" y="4202"/>
                  </a:lnTo>
                  <a:lnTo>
                    <a:pt x="4507" y="4023"/>
                  </a:lnTo>
                  <a:lnTo>
                    <a:pt x="3768" y="3718"/>
                  </a:lnTo>
                  <a:lnTo>
                    <a:pt x="3081" y="3260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4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29">
              <a:extLst>
                <a:ext uri="{FF2B5EF4-FFF2-40B4-BE49-F238E27FC236}">
                  <a16:creationId xmlns:a16="http://schemas.microsoft.com/office/drawing/2014/main" id="{75CB4E2C-F218-4B5C-BF08-D828C679372D}"/>
                </a:ext>
              </a:extLst>
            </p:cNvPr>
            <p:cNvSpPr/>
            <p:nvPr/>
          </p:nvSpPr>
          <p:spPr>
            <a:xfrm>
              <a:off x="4632300" y="2459675"/>
              <a:ext cx="99950" cy="119700"/>
            </a:xfrm>
            <a:custGeom>
              <a:avLst/>
              <a:gdLst/>
              <a:ahLst/>
              <a:cxnLst/>
              <a:rect l="0" t="0" r="0" b="0"/>
              <a:pathLst>
                <a:path w="3998" h="4788" extrusionOk="0">
                  <a:moveTo>
                    <a:pt x="1885" y="1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30">
              <a:extLst>
                <a:ext uri="{FF2B5EF4-FFF2-40B4-BE49-F238E27FC236}">
                  <a16:creationId xmlns:a16="http://schemas.microsoft.com/office/drawing/2014/main" id="{13D9D91E-161D-43EC-9CDD-E267EC295925}"/>
                </a:ext>
              </a:extLst>
            </p:cNvPr>
            <p:cNvSpPr/>
            <p:nvPr/>
          </p:nvSpPr>
          <p:spPr>
            <a:xfrm>
              <a:off x="4632300" y="2568525"/>
              <a:ext cx="99950" cy="38200"/>
            </a:xfrm>
            <a:custGeom>
              <a:avLst/>
              <a:gdLst/>
              <a:ahLst/>
              <a:cxnLst/>
              <a:rect l="0" t="0" r="0" b="0"/>
              <a:pathLst>
                <a:path w="3998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357" y="840"/>
                  </a:lnTo>
                  <a:lnTo>
                    <a:pt x="917" y="1273"/>
                  </a:lnTo>
                  <a:lnTo>
                    <a:pt x="1579" y="1502"/>
                  </a:lnTo>
                  <a:lnTo>
                    <a:pt x="1834" y="1528"/>
                  </a:lnTo>
                  <a:lnTo>
                    <a:pt x="2165" y="1528"/>
                  </a:lnTo>
                  <a:lnTo>
                    <a:pt x="2445" y="1502"/>
                  </a:lnTo>
                  <a:lnTo>
                    <a:pt x="3081" y="1273"/>
                  </a:lnTo>
                  <a:lnTo>
                    <a:pt x="3667" y="840"/>
                  </a:lnTo>
                  <a:lnTo>
                    <a:pt x="3998" y="306"/>
                  </a:lnTo>
                  <a:lnTo>
                    <a:pt x="3998" y="0"/>
                  </a:lnTo>
                  <a:lnTo>
                    <a:pt x="3514" y="204"/>
                  </a:lnTo>
                  <a:lnTo>
                    <a:pt x="2521" y="433"/>
                  </a:lnTo>
                  <a:lnTo>
                    <a:pt x="1503" y="433"/>
                  </a:lnTo>
                  <a:lnTo>
                    <a:pt x="485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31">
              <a:extLst>
                <a:ext uri="{FF2B5EF4-FFF2-40B4-BE49-F238E27FC236}">
                  <a16:creationId xmlns:a16="http://schemas.microsoft.com/office/drawing/2014/main" id="{1B22D89A-D9F1-4903-8E74-13EA818B3614}"/>
                </a:ext>
              </a:extLst>
            </p:cNvPr>
            <p:cNvSpPr/>
            <p:nvPr/>
          </p:nvSpPr>
          <p:spPr>
            <a:xfrm>
              <a:off x="4799700" y="2429125"/>
              <a:ext cx="129875" cy="66850"/>
            </a:xfrm>
            <a:custGeom>
              <a:avLst/>
              <a:gdLst/>
              <a:ahLst/>
              <a:cxnLst/>
              <a:rect l="0" t="0" r="0" b="0"/>
              <a:pathLst>
                <a:path w="5195" h="2674" extrusionOk="0">
                  <a:moveTo>
                    <a:pt x="2826" y="1"/>
                  </a:moveTo>
                  <a:lnTo>
                    <a:pt x="2292" y="103"/>
                  </a:lnTo>
                  <a:lnTo>
                    <a:pt x="1757" y="281"/>
                  </a:lnTo>
                  <a:lnTo>
                    <a:pt x="917" y="866"/>
                  </a:lnTo>
                  <a:lnTo>
                    <a:pt x="102" y="1808"/>
                  </a:lnTo>
                  <a:lnTo>
                    <a:pt x="1" y="1987"/>
                  </a:lnTo>
                  <a:lnTo>
                    <a:pt x="179" y="2114"/>
                  </a:lnTo>
                  <a:lnTo>
                    <a:pt x="1350" y="2547"/>
                  </a:lnTo>
                  <a:lnTo>
                    <a:pt x="2368" y="2674"/>
                  </a:lnTo>
                  <a:lnTo>
                    <a:pt x="2903" y="2572"/>
                  </a:lnTo>
                  <a:lnTo>
                    <a:pt x="3437" y="2394"/>
                  </a:lnTo>
                  <a:lnTo>
                    <a:pt x="4278" y="1808"/>
                  </a:lnTo>
                  <a:lnTo>
                    <a:pt x="5092" y="866"/>
                  </a:lnTo>
                  <a:lnTo>
                    <a:pt x="5194" y="663"/>
                  </a:lnTo>
                  <a:lnTo>
                    <a:pt x="5016" y="561"/>
                  </a:lnTo>
                  <a:lnTo>
                    <a:pt x="3845" y="10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32">
              <a:extLst>
                <a:ext uri="{FF2B5EF4-FFF2-40B4-BE49-F238E27FC236}">
                  <a16:creationId xmlns:a16="http://schemas.microsoft.com/office/drawing/2014/main" id="{6E74880A-9FE7-43AC-8645-D92C6CD9801C}"/>
                </a:ext>
              </a:extLst>
            </p:cNvPr>
            <p:cNvSpPr/>
            <p:nvPr/>
          </p:nvSpPr>
          <p:spPr>
            <a:xfrm>
              <a:off x="4438825" y="2429125"/>
              <a:ext cx="130500" cy="66850"/>
            </a:xfrm>
            <a:custGeom>
              <a:avLst/>
              <a:gdLst/>
              <a:ahLst/>
              <a:cxnLst/>
              <a:rect l="0" t="0" r="0" b="0"/>
              <a:pathLst>
                <a:path w="5220" h="2674" extrusionOk="0">
                  <a:moveTo>
                    <a:pt x="2368" y="1"/>
                  </a:moveTo>
                  <a:lnTo>
                    <a:pt x="1350" y="103"/>
                  </a:lnTo>
                  <a:lnTo>
                    <a:pt x="179" y="561"/>
                  </a:lnTo>
                  <a:lnTo>
                    <a:pt x="0" y="663"/>
                  </a:lnTo>
                  <a:lnTo>
                    <a:pt x="102" y="866"/>
                  </a:lnTo>
                  <a:lnTo>
                    <a:pt x="917" y="1808"/>
                  </a:lnTo>
                  <a:lnTo>
                    <a:pt x="1757" y="2394"/>
                  </a:lnTo>
                  <a:lnTo>
                    <a:pt x="2292" y="2572"/>
                  </a:lnTo>
                  <a:lnTo>
                    <a:pt x="2826" y="2674"/>
                  </a:lnTo>
                  <a:lnTo>
                    <a:pt x="3845" y="2547"/>
                  </a:lnTo>
                  <a:lnTo>
                    <a:pt x="5016" y="2114"/>
                  </a:lnTo>
                  <a:lnTo>
                    <a:pt x="5219" y="1987"/>
                  </a:lnTo>
                  <a:lnTo>
                    <a:pt x="5092" y="1808"/>
                  </a:lnTo>
                  <a:lnTo>
                    <a:pt x="4277" y="866"/>
                  </a:lnTo>
                  <a:lnTo>
                    <a:pt x="3437" y="281"/>
                  </a:lnTo>
                  <a:lnTo>
                    <a:pt x="2903" y="103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33">
              <a:extLst>
                <a:ext uri="{FF2B5EF4-FFF2-40B4-BE49-F238E27FC236}">
                  <a16:creationId xmlns:a16="http://schemas.microsoft.com/office/drawing/2014/main" id="{E9AF9461-47E7-4EE8-8DFE-D8F682684038}"/>
                </a:ext>
              </a:extLst>
            </p:cNvPr>
            <p:cNvSpPr/>
            <p:nvPr/>
          </p:nvSpPr>
          <p:spPr>
            <a:xfrm>
              <a:off x="4471925" y="243867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1"/>
                  </a:moveTo>
                  <a:lnTo>
                    <a:pt x="331" y="26"/>
                  </a:lnTo>
                  <a:lnTo>
                    <a:pt x="26" y="332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31" y="1044"/>
                  </a:lnTo>
                  <a:lnTo>
                    <a:pt x="535" y="1070"/>
                  </a:lnTo>
                  <a:lnTo>
                    <a:pt x="739" y="1044"/>
                  </a:lnTo>
                  <a:lnTo>
                    <a:pt x="1044" y="739"/>
                  </a:lnTo>
                  <a:lnTo>
                    <a:pt x="1069" y="535"/>
                  </a:lnTo>
                  <a:lnTo>
                    <a:pt x="1044" y="332"/>
                  </a:lnTo>
                  <a:lnTo>
                    <a:pt x="739" y="26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34">
              <a:extLst>
                <a:ext uri="{FF2B5EF4-FFF2-40B4-BE49-F238E27FC236}">
                  <a16:creationId xmlns:a16="http://schemas.microsoft.com/office/drawing/2014/main" id="{8D13196B-21F3-4128-8885-29E4AD00904C}"/>
                </a:ext>
              </a:extLst>
            </p:cNvPr>
            <p:cNvSpPr/>
            <p:nvPr/>
          </p:nvSpPr>
          <p:spPr>
            <a:xfrm>
              <a:off x="4837900" y="2445050"/>
              <a:ext cx="26750" cy="26125"/>
            </a:xfrm>
            <a:custGeom>
              <a:avLst/>
              <a:gdLst/>
              <a:ahLst/>
              <a:cxnLst/>
              <a:rect l="0" t="0" r="0" b="0"/>
              <a:pathLst>
                <a:path w="1070" h="1045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9"/>
                  </a:lnTo>
                  <a:lnTo>
                    <a:pt x="331" y="1019"/>
                  </a:lnTo>
                  <a:lnTo>
                    <a:pt x="535" y="1044"/>
                  </a:lnTo>
                  <a:lnTo>
                    <a:pt x="738" y="1019"/>
                  </a:lnTo>
                  <a:lnTo>
                    <a:pt x="1044" y="739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35">
              <a:extLst>
                <a:ext uri="{FF2B5EF4-FFF2-40B4-BE49-F238E27FC236}">
                  <a16:creationId xmlns:a16="http://schemas.microsoft.com/office/drawing/2014/main" id="{0F9B2DD0-5404-4950-AAD6-B4C6D7C7E1B4}"/>
                </a:ext>
              </a:extLst>
            </p:cNvPr>
            <p:cNvSpPr/>
            <p:nvPr/>
          </p:nvSpPr>
          <p:spPr>
            <a:xfrm>
              <a:off x="44311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586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39"/>
                  </a:lnTo>
                  <a:lnTo>
                    <a:pt x="586" y="2521"/>
                  </a:lnTo>
                  <a:lnTo>
                    <a:pt x="1096" y="2724"/>
                  </a:lnTo>
                  <a:lnTo>
                    <a:pt x="1350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20" y="2521"/>
                  </a:lnTo>
                  <a:lnTo>
                    <a:pt x="5602" y="2139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586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36">
              <a:extLst>
                <a:ext uri="{FF2B5EF4-FFF2-40B4-BE49-F238E27FC236}">
                  <a16:creationId xmlns:a16="http://schemas.microsoft.com/office/drawing/2014/main" id="{C376D59F-6884-4209-B68E-79A518A3A3A7}"/>
                </a:ext>
              </a:extLst>
            </p:cNvPr>
            <p:cNvSpPr/>
            <p:nvPr/>
          </p:nvSpPr>
          <p:spPr>
            <a:xfrm>
              <a:off x="4791425" y="2522700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586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39"/>
                  </a:lnTo>
                  <a:lnTo>
                    <a:pt x="612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81" y="2750"/>
                  </a:lnTo>
                  <a:lnTo>
                    <a:pt x="4761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37">
              <a:extLst>
                <a:ext uri="{FF2B5EF4-FFF2-40B4-BE49-F238E27FC236}">
                  <a16:creationId xmlns:a16="http://schemas.microsoft.com/office/drawing/2014/main" id="{F8EF7DFA-BF30-4F35-8F30-6ADCB22D5B07}"/>
                </a:ext>
              </a:extLst>
            </p:cNvPr>
            <p:cNvSpPr/>
            <p:nvPr/>
          </p:nvSpPr>
          <p:spPr>
            <a:xfrm>
              <a:off x="4448375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201" y="663"/>
                  </a:lnTo>
                  <a:lnTo>
                    <a:pt x="3666" y="332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32"/>
                  </a:lnTo>
                  <a:lnTo>
                    <a:pt x="255" y="663"/>
                  </a:lnTo>
                  <a:lnTo>
                    <a:pt x="0" y="892"/>
                  </a:lnTo>
                </a:path>
              </a:pathLst>
            </a:custGeom>
            <a:noFill/>
            <a:ln w="1905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38">
              <a:extLst>
                <a:ext uri="{FF2B5EF4-FFF2-40B4-BE49-F238E27FC236}">
                  <a16:creationId xmlns:a16="http://schemas.microsoft.com/office/drawing/2014/main" id="{942057B1-2AB6-42A3-833A-7BCAB19BC2F4}"/>
                </a:ext>
              </a:extLst>
            </p:cNvPr>
            <p:cNvSpPr/>
            <p:nvPr/>
          </p:nvSpPr>
          <p:spPr>
            <a:xfrm>
              <a:off x="4809250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176" y="663"/>
                  </a:lnTo>
                  <a:lnTo>
                    <a:pt x="3666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32"/>
                  </a:lnTo>
                  <a:lnTo>
                    <a:pt x="230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39">
              <a:extLst>
                <a:ext uri="{FF2B5EF4-FFF2-40B4-BE49-F238E27FC236}">
                  <a16:creationId xmlns:a16="http://schemas.microsoft.com/office/drawing/2014/main" id="{EB060D1D-CF73-40BA-97B5-9F17CCB6EF0C}"/>
                </a:ext>
              </a:extLst>
            </p:cNvPr>
            <p:cNvSpPr/>
            <p:nvPr/>
          </p:nvSpPr>
          <p:spPr>
            <a:xfrm>
              <a:off x="4622125" y="2646800"/>
              <a:ext cx="124125" cy="36300"/>
            </a:xfrm>
            <a:custGeom>
              <a:avLst/>
              <a:gdLst/>
              <a:ahLst/>
              <a:cxnLst/>
              <a:rect l="0" t="0" r="0" b="0"/>
              <a:pathLst>
                <a:path w="4965" h="1452" fill="none" extrusionOk="0">
                  <a:moveTo>
                    <a:pt x="0" y="1"/>
                  </a:moveTo>
                  <a:lnTo>
                    <a:pt x="153" y="306"/>
                  </a:lnTo>
                  <a:lnTo>
                    <a:pt x="637" y="841"/>
                  </a:lnTo>
                  <a:lnTo>
                    <a:pt x="1273" y="1223"/>
                  </a:lnTo>
                  <a:lnTo>
                    <a:pt x="2063" y="1426"/>
                  </a:lnTo>
                  <a:lnTo>
                    <a:pt x="2495" y="1452"/>
                  </a:lnTo>
                  <a:lnTo>
                    <a:pt x="2903" y="1426"/>
                  </a:lnTo>
                  <a:lnTo>
                    <a:pt x="3692" y="1223"/>
                  </a:lnTo>
                  <a:lnTo>
                    <a:pt x="4328" y="841"/>
                  </a:lnTo>
                  <a:lnTo>
                    <a:pt x="4812" y="332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E157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40">
              <a:extLst>
                <a:ext uri="{FF2B5EF4-FFF2-40B4-BE49-F238E27FC236}">
                  <a16:creationId xmlns:a16="http://schemas.microsoft.com/office/drawing/2014/main" id="{DDDC6012-67DB-49F2-89CA-18339BD2A272}"/>
                </a:ext>
              </a:extLst>
            </p:cNvPr>
            <p:cNvSpPr/>
            <p:nvPr/>
          </p:nvSpPr>
          <p:spPr>
            <a:xfrm>
              <a:off x="4288625" y="1879850"/>
              <a:ext cx="791775" cy="541675"/>
            </a:xfrm>
            <a:custGeom>
              <a:avLst/>
              <a:gdLst/>
              <a:ahLst/>
              <a:cxnLst/>
              <a:rect l="0" t="0" r="0" b="0"/>
              <a:pathLst>
                <a:path w="31671" h="21667" extrusionOk="0">
                  <a:moveTo>
                    <a:pt x="15021" y="1"/>
                  </a:moveTo>
                  <a:lnTo>
                    <a:pt x="13417" y="154"/>
                  </a:lnTo>
                  <a:lnTo>
                    <a:pt x="11889" y="485"/>
                  </a:lnTo>
                  <a:lnTo>
                    <a:pt x="10387" y="943"/>
                  </a:lnTo>
                  <a:lnTo>
                    <a:pt x="8987" y="1554"/>
                  </a:lnTo>
                  <a:lnTo>
                    <a:pt x="7638" y="2267"/>
                  </a:lnTo>
                  <a:lnTo>
                    <a:pt x="6365" y="3132"/>
                  </a:lnTo>
                  <a:lnTo>
                    <a:pt x="5194" y="4100"/>
                  </a:lnTo>
                  <a:lnTo>
                    <a:pt x="4124" y="5169"/>
                  </a:lnTo>
                  <a:lnTo>
                    <a:pt x="3157" y="6340"/>
                  </a:lnTo>
                  <a:lnTo>
                    <a:pt x="2291" y="7613"/>
                  </a:lnTo>
                  <a:lnTo>
                    <a:pt x="1553" y="8962"/>
                  </a:lnTo>
                  <a:lnTo>
                    <a:pt x="967" y="10388"/>
                  </a:lnTo>
                  <a:lnTo>
                    <a:pt x="509" y="11865"/>
                  </a:lnTo>
                  <a:lnTo>
                    <a:pt x="178" y="13418"/>
                  </a:lnTo>
                  <a:lnTo>
                    <a:pt x="26" y="14996"/>
                  </a:lnTo>
                  <a:lnTo>
                    <a:pt x="0" y="15811"/>
                  </a:lnTo>
                  <a:lnTo>
                    <a:pt x="0" y="21463"/>
                  </a:lnTo>
                  <a:lnTo>
                    <a:pt x="356" y="21513"/>
                  </a:lnTo>
                  <a:lnTo>
                    <a:pt x="1146" y="21437"/>
                  </a:lnTo>
                  <a:lnTo>
                    <a:pt x="2037" y="21132"/>
                  </a:lnTo>
                  <a:lnTo>
                    <a:pt x="2953" y="20673"/>
                  </a:lnTo>
                  <a:lnTo>
                    <a:pt x="4303" y="19757"/>
                  </a:lnTo>
                  <a:lnTo>
                    <a:pt x="5856" y="18306"/>
                  </a:lnTo>
                  <a:lnTo>
                    <a:pt x="6416" y="17593"/>
                  </a:lnTo>
                  <a:lnTo>
                    <a:pt x="6874" y="10515"/>
                  </a:lnTo>
                  <a:lnTo>
                    <a:pt x="10820" y="16727"/>
                  </a:lnTo>
                  <a:lnTo>
                    <a:pt x="11431" y="17160"/>
                  </a:lnTo>
                  <a:lnTo>
                    <a:pt x="13391" y="18077"/>
                  </a:lnTo>
                  <a:lnTo>
                    <a:pt x="16065" y="19019"/>
                  </a:lnTo>
                  <a:lnTo>
                    <a:pt x="19171" y="19910"/>
                  </a:lnTo>
                  <a:lnTo>
                    <a:pt x="22455" y="20699"/>
                  </a:lnTo>
                  <a:lnTo>
                    <a:pt x="25663" y="21284"/>
                  </a:lnTo>
                  <a:lnTo>
                    <a:pt x="28539" y="21641"/>
                  </a:lnTo>
                  <a:lnTo>
                    <a:pt x="30856" y="21666"/>
                  </a:lnTo>
                  <a:lnTo>
                    <a:pt x="31671" y="21513"/>
                  </a:lnTo>
                  <a:lnTo>
                    <a:pt x="31671" y="15811"/>
                  </a:lnTo>
                  <a:lnTo>
                    <a:pt x="31645" y="14996"/>
                  </a:lnTo>
                  <a:lnTo>
                    <a:pt x="31493" y="13418"/>
                  </a:lnTo>
                  <a:lnTo>
                    <a:pt x="31162" y="11865"/>
                  </a:lnTo>
                  <a:lnTo>
                    <a:pt x="30703" y="10388"/>
                  </a:lnTo>
                  <a:lnTo>
                    <a:pt x="30118" y="8962"/>
                  </a:lnTo>
                  <a:lnTo>
                    <a:pt x="29380" y="7613"/>
                  </a:lnTo>
                  <a:lnTo>
                    <a:pt x="28514" y="6340"/>
                  </a:lnTo>
                  <a:lnTo>
                    <a:pt x="27547" y="5169"/>
                  </a:lnTo>
                  <a:lnTo>
                    <a:pt x="26477" y="4100"/>
                  </a:lnTo>
                  <a:lnTo>
                    <a:pt x="25306" y="3132"/>
                  </a:lnTo>
                  <a:lnTo>
                    <a:pt x="24033" y="2267"/>
                  </a:lnTo>
                  <a:lnTo>
                    <a:pt x="22709" y="1554"/>
                  </a:lnTo>
                  <a:lnTo>
                    <a:pt x="21284" y="943"/>
                  </a:lnTo>
                  <a:lnTo>
                    <a:pt x="19782" y="485"/>
                  </a:lnTo>
                  <a:lnTo>
                    <a:pt x="18254" y="154"/>
                  </a:lnTo>
                  <a:lnTo>
                    <a:pt x="16650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41">
              <a:extLst>
                <a:ext uri="{FF2B5EF4-FFF2-40B4-BE49-F238E27FC236}">
                  <a16:creationId xmlns:a16="http://schemas.microsoft.com/office/drawing/2014/main" id="{21542BD0-2B46-4861-BCE7-C4499970F871}"/>
                </a:ext>
              </a:extLst>
            </p:cNvPr>
            <p:cNvSpPr/>
            <p:nvPr/>
          </p:nvSpPr>
          <p:spPr>
            <a:xfrm>
              <a:off x="5205775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6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306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37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39"/>
                  </a:lnTo>
                  <a:lnTo>
                    <a:pt x="3132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382" y="6034"/>
                  </a:lnTo>
                  <a:lnTo>
                    <a:pt x="331" y="6060"/>
                  </a:lnTo>
                  <a:lnTo>
                    <a:pt x="153" y="6136"/>
                  </a:lnTo>
                  <a:lnTo>
                    <a:pt x="0" y="6442"/>
                  </a:lnTo>
                  <a:lnTo>
                    <a:pt x="0" y="6951"/>
                  </a:lnTo>
                  <a:lnTo>
                    <a:pt x="26" y="7078"/>
                  </a:lnTo>
                  <a:lnTo>
                    <a:pt x="560" y="10006"/>
                  </a:lnTo>
                  <a:lnTo>
                    <a:pt x="1146" y="13494"/>
                  </a:lnTo>
                  <a:lnTo>
                    <a:pt x="1222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48"/>
                  </a:lnTo>
                  <a:lnTo>
                    <a:pt x="10158" y="17694"/>
                  </a:lnTo>
                  <a:lnTo>
                    <a:pt x="10286" y="17694"/>
                  </a:lnTo>
                  <a:lnTo>
                    <a:pt x="10693" y="17618"/>
                  </a:lnTo>
                  <a:lnTo>
                    <a:pt x="11202" y="17338"/>
                  </a:lnTo>
                  <a:lnTo>
                    <a:pt x="11635" y="16803"/>
                  </a:lnTo>
                  <a:lnTo>
                    <a:pt x="11762" y="16396"/>
                  </a:lnTo>
                  <a:lnTo>
                    <a:pt x="12093" y="14970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609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1" y="9573"/>
                  </a:lnTo>
                  <a:lnTo>
                    <a:pt x="12322" y="3285"/>
                  </a:lnTo>
                  <a:lnTo>
                    <a:pt x="12373" y="3030"/>
                  </a:lnTo>
                  <a:lnTo>
                    <a:pt x="12297" y="2572"/>
                  </a:lnTo>
                  <a:lnTo>
                    <a:pt x="12093" y="2165"/>
                  </a:lnTo>
                  <a:lnTo>
                    <a:pt x="11762" y="1884"/>
                  </a:lnTo>
                  <a:lnTo>
                    <a:pt x="11559" y="1834"/>
                  </a:lnTo>
                  <a:lnTo>
                    <a:pt x="11329" y="1783"/>
                  </a:lnTo>
                  <a:lnTo>
                    <a:pt x="10922" y="1884"/>
                  </a:lnTo>
                  <a:lnTo>
                    <a:pt x="10540" y="2165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102"/>
                  </a:lnTo>
                  <a:lnTo>
                    <a:pt x="9420" y="26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42">
              <a:extLst>
                <a:ext uri="{FF2B5EF4-FFF2-40B4-BE49-F238E27FC236}">
                  <a16:creationId xmlns:a16="http://schemas.microsoft.com/office/drawing/2014/main" id="{03EF67A5-945D-4F26-9AFB-C842E2B9396A}"/>
                </a:ext>
              </a:extLst>
            </p:cNvPr>
            <p:cNvSpPr/>
            <p:nvPr/>
          </p:nvSpPr>
          <p:spPr>
            <a:xfrm>
              <a:off x="5289775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943">
              <a:extLst>
                <a:ext uri="{FF2B5EF4-FFF2-40B4-BE49-F238E27FC236}">
                  <a16:creationId xmlns:a16="http://schemas.microsoft.com/office/drawing/2014/main" id="{45B41585-9D3C-4EAF-80EA-F180112FC655}"/>
                </a:ext>
              </a:extLst>
            </p:cNvPr>
            <p:cNvSpPr/>
            <p:nvPr/>
          </p:nvSpPr>
          <p:spPr>
            <a:xfrm>
              <a:off x="5322875" y="2659525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1"/>
                  </a:moveTo>
                  <a:lnTo>
                    <a:pt x="1" y="485"/>
                  </a:lnTo>
                  <a:lnTo>
                    <a:pt x="7536" y="2216"/>
                  </a:lnTo>
                  <a:lnTo>
                    <a:pt x="7664" y="1732"/>
                  </a:lnTo>
                  <a:lnTo>
                    <a:pt x="6569" y="1503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944">
              <a:extLst>
                <a:ext uri="{FF2B5EF4-FFF2-40B4-BE49-F238E27FC236}">
                  <a16:creationId xmlns:a16="http://schemas.microsoft.com/office/drawing/2014/main" id="{1CB36D6A-408B-40CA-92D1-864A1FD4D57D}"/>
                </a:ext>
              </a:extLst>
            </p:cNvPr>
            <p:cNvSpPr/>
            <p:nvPr/>
          </p:nvSpPr>
          <p:spPr>
            <a:xfrm>
              <a:off x="5290425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51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04" y="306"/>
                  </a:lnTo>
                  <a:lnTo>
                    <a:pt x="1120" y="637"/>
                  </a:lnTo>
                  <a:lnTo>
                    <a:pt x="1833" y="1044"/>
                  </a:lnTo>
                  <a:lnTo>
                    <a:pt x="2597" y="1680"/>
                  </a:lnTo>
                  <a:lnTo>
                    <a:pt x="3234" y="2571"/>
                  </a:lnTo>
                  <a:lnTo>
                    <a:pt x="3717" y="3794"/>
                  </a:lnTo>
                  <a:lnTo>
                    <a:pt x="3870" y="5372"/>
                  </a:lnTo>
                  <a:lnTo>
                    <a:pt x="3794" y="6314"/>
                  </a:lnTo>
                  <a:lnTo>
                    <a:pt x="4099" y="6390"/>
                  </a:lnTo>
                  <a:lnTo>
                    <a:pt x="4125" y="6212"/>
                  </a:lnTo>
                  <a:lnTo>
                    <a:pt x="4226" y="5117"/>
                  </a:lnTo>
                  <a:lnTo>
                    <a:pt x="4150" y="4124"/>
                  </a:lnTo>
                  <a:lnTo>
                    <a:pt x="3895" y="3030"/>
                  </a:lnTo>
                  <a:lnTo>
                    <a:pt x="3335" y="1935"/>
                  </a:lnTo>
                  <a:lnTo>
                    <a:pt x="2393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945">
              <a:extLst>
                <a:ext uri="{FF2B5EF4-FFF2-40B4-BE49-F238E27FC236}">
                  <a16:creationId xmlns:a16="http://schemas.microsoft.com/office/drawing/2014/main" id="{611C23F7-839B-43E6-B722-2DDE5BF7BE0F}"/>
                </a:ext>
              </a:extLst>
            </p:cNvPr>
            <p:cNvSpPr/>
            <p:nvPr/>
          </p:nvSpPr>
          <p:spPr>
            <a:xfrm>
              <a:off x="5268150" y="2888650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946">
              <a:extLst>
                <a:ext uri="{FF2B5EF4-FFF2-40B4-BE49-F238E27FC236}">
                  <a16:creationId xmlns:a16="http://schemas.microsoft.com/office/drawing/2014/main" id="{80657AA4-8EF9-474E-A04A-38E3BC6104A7}"/>
                </a:ext>
              </a:extLst>
            </p:cNvPr>
            <p:cNvSpPr/>
            <p:nvPr/>
          </p:nvSpPr>
          <p:spPr>
            <a:xfrm>
              <a:off x="5228050" y="2910950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09"/>
                  </a:lnTo>
                  <a:lnTo>
                    <a:pt x="9089" y="4023"/>
                  </a:lnTo>
                  <a:lnTo>
                    <a:pt x="9522" y="208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947">
              <a:extLst>
                <a:ext uri="{FF2B5EF4-FFF2-40B4-BE49-F238E27FC236}">
                  <a16:creationId xmlns:a16="http://schemas.microsoft.com/office/drawing/2014/main" id="{49F92EC6-D799-4B77-942A-972EAA855B72}"/>
                </a:ext>
              </a:extLst>
            </p:cNvPr>
            <p:cNvSpPr/>
            <p:nvPr/>
          </p:nvSpPr>
          <p:spPr>
            <a:xfrm>
              <a:off x="5206400" y="29485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0"/>
                  </a:moveTo>
                  <a:lnTo>
                    <a:pt x="1" y="4226"/>
                  </a:lnTo>
                  <a:lnTo>
                    <a:pt x="9548" y="4226"/>
                  </a:lnTo>
                  <a:lnTo>
                    <a:pt x="10031" y="208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7B5055E-9E2F-49A6-A9ED-87E766996F42}"/>
              </a:ext>
            </a:extLst>
          </p:cNvPr>
          <p:cNvSpPr txBox="1"/>
          <p:nvPr/>
        </p:nvSpPr>
        <p:spPr>
          <a:xfrm>
            <a:off x="2057115" y="4385019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輸入所計帳目的名稱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134329-C0FA-4622-ABDC-724FABC16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04"/>
          <a:stretch/>
        </p:blipFill>
        <p:spPr>
          <a:xfrm>
            <a:off x="691790" y="110071"/>
            <a:ext cx="7072285" cy="4266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9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F3E7486B-5B21-4D29-BC3F-1BDDF326E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25"/>
          <a:stretch/>
        </p:blipFill>
        <p:spPr>
          <a:xfrm>
            <a:off x="406070" y="524312"/>
            <a:ext cx="8244230" cy="4492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Shape 120">
            <a:extLst>
              <a:ext uri="{FF2B5EF4-FFF2-40B4-BE49-F238E27FC236}">
                <a16:creationId xmlns:a16="http://schemas.microsoft.com/office/drawing/2014/main" id="{5F1106E3-1A2E-433F-898F-90CCD1036CBD}"/>
              </a:ext>
            </a:extLst>
          </p:cNvPr>
          <p:cNvSpPr txBox="1">
            <a:spLocks/>
          </p:cNvSpPr>
          <p:nvPr/>
        </p:nvSpPr>
        <p:spPr>
          <a:xfrm>
            <a:off x="1454566" y="-3832"/>
            <a:ext cx="6147237" cy="968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>
              <a:spcBef>
                <a:spcPts val="0"/>
              </a:spcBef>
              <a:buClr>
                <a:srgbClr val="3C78D8"/>
              </a:buClr>
              <a:buFont typeface="ABeeZee"/>
              <a:buNone/>
            </a:pPr>
            <a:r>
              <a:rPr lang="en-US" altLang="zh-TW" sz="2800" b="1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main function</a:t>
            </a:r>
            <a:endParaRPr lang="en" altLang="zh-TW" sz="2800" b="1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6914E8AD-5748-4560-B487-F947E98CB85A}"/>
                  </a:ext>
                </a:extLst>
              </p14:cNvPr>
              <p14:cNvContentPartPr/>
              <p14:nvPr/>
            </p14:nvContentPartPr>
            <p14:xfrm>
              <a:off x="2760480" y="1289880"/>
              <a:ext cx="2921400" cy="4716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6914E8AD-5748-4560-B487-F947E98CB8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4640" y="1226520"/>
                <a:ext cx="29527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D5ECAA4D-E8B7-41E0-8A6D-9E883901828D}"/>
                  </a:ext>
                </a:extLst>
              </p14:cNvPr>
              <p14:cNvContentPartPr/>
              <p14:nvPr/>
            </p14:nvContentPartPr>
            <p14:xfrm>
              <a:off x="2737080" y="2549880"/>
              <a:ext cx="2851200" cy="6372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D5ECAA4D-E8B7-41E0-8A6D-9E88390182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1240" y="2486520"/>
                <a:ext cx="2882520" cy="1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62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1083">
            <a:extLst>
              <a:ext uri="{FF2B5EF4-FFF2-40B4-BE49-F238E27FC236}">
                <a16:creationId xmlns:a16="http://schemas.microsoft.com/office/drawing/2014/main" id="{CAC37CE9-4E34-4F26-8535-65B94A6CADB4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9" y="3753448"/>
            <a:ext cx="1655830" cy="1390052"/>
            <a:chOff x="238125" y="394325"/>
            <a:chExt cx="1399600" cy="1174950"/>
          </a:xfrm>
        </p:grpSpPr>
        <p:sp>
          <p:nvSpPr>
            <p:cNvPr id="31" name="Shape 1084">
              <a:extLst>
                <a:ext uri="{FF2B5EF4-FFF2-40B4-BE49-F238E27FC236}">
                  <a16:creationId xmlns:a16="http://schemas.microsoft.com/office/drawing/2014/main" id="{317510FD-36DD-492E-9651-431419491C90}"/>
                </a:ext>
              </a:extLst>
            </p:cNvPr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Shape 1085">
              <a:extLst>
                <a:ext uri="{FF2B5EF4-FFF2-40B4-BE49-F238E27FC236}">
                  <a16:creationId xmlns:a16="http://schemas.microsoft.com/office/drawing/2014/main" id="{79219224-6407-43AD-8261-8C74BB6DF903}"/>
                </a:ext>
              </a:extLst>
            </p:cNvPr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1086">
              <a:extLst>
                <a:ext uri="{FF2B5EF4-FFF2-40B4-BE49-F238E27FC236}">
                  <a16:creationId xmlns:a16="http://schemas.microsoft.com/office/drawing/2014/main" id="{C598021B-19E4-4B03-90A8-8B452B86B74A}"/>
                </a:ext>
              </a:extLst>
            </p:cNvPr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0" t="0" r="0" b="0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1087">
              <a:extLst>
                <a:ext uri="{FF2B5EF4-FFF2-40B4-BE49-F238E27FC236}">
                  <a16:creationId xmlns:a16="http://schemas.microsoft.com/office/drawing/2014/main" id="{3B11FCE6-A520-47CC-B332-AE003A172618}"/>
                </a:ext>
              </a:extLst>
            </p:cNvPr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0" t="0" r="0" b="0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5" name="Shape 1088">
              <a:extLst>
                <a:ext uri="{FF2B5EF4-FFF2-40B4-BE49-F238E27FC236}">
                  <a16:creationId xmlns:a16="http://schemas.microsoft.com/office/drawing/2014/main" id="{C9EABAA0-EB29-4318-ABD5-C6B1DD47BEEE}"/>
                </a:ext>
              </a:extLst>
            </p:cNvPr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1089">
              <a:extLst>
                <a:ext uri="{FF2B5EF4-FFF2-40B4-BE49-F238E27FC236}">
                  <a16:creationId xmlns:a16="http://schemas.microsoft.com/office/drawing/2014/main" id="{FAD966DE-B408-4F82-947D-6A0B63CB8264}"/>
                </a:ext>
              </a:extLst>
            </p:cNvPr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1090">
              <a:extLst>
                <a:ext uri="{FF2B5EF4-FFF2-40B4-BE49-F238E27FC236}">
                  <a16:creationId xmlns:a16="http://schemas.microsoft.com/office/drawing/2014/main" id="{07C81537-5737-444A-80BE-14FC9CC4A545}"/>
                </a:ext>
              </a:extLst>
            </p:cNvPr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0" t="0" r="0" b="0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1091">
              <a:extLst>
                <a:ext uri="{FF2B5EF4-FFF2-40B4-BE49-F238E27FC236}">
                  <a16:creationId xmlns:a16="http://schemas.microsoft.com/office/drawing/2014/main" id="{7ED1B6DD-1ED4-4FBD-9430-84613E0F1D7F}"/>
                </a:ext>
              </a:extLst>
            </p:cNvPr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0" t="0" r="0" b="0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1092">
              <a:extLst>
                <a:ext uri="{FF2B5EF4-FFF2-40B4-BE49-F238E27FC236}">
                  <a16:creationId xmlns:a16="http://schemas.microsoft.com/office/drawing/2014/main" id="{1937E5F0-FC09-4C3F-BEF1-6BE2BED29054}"/>
                </a:ext>
              </a:extLst>
            </p:cNvPr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0" t="0" r="0" b="0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1093">
              <a:extLst>
                <a:ext uri="{FF2B5EF4-FFF2-40B4-BE49-F238E27FC236}">
                  <a16:creationId xmlns:a16="http://schemas.microsoft.com/office/drawing/2014/main" id="{A3DA99F0-A7F0-4514-B01B-94F785F3E72F}"/>
                </a:ext>
              </a:extLst>
            </p:cNvPr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0" t="0" r="0" b="0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1094">
              <a:extLst>
                <a:ext uri="{FF2B5EF4-FFF2-40B4-BE49-F238E27FC236}">
                  <a16:creationId xmlns:a16="http://schemas.microsoft.com/office/drawing/2014/main" id="{EAC97D61-486A-464A-8F7C-106D3BCB86EA}"/>
                </a:ext>
              </a:extLst>
            </p:cNvPr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1095">
              <a:extLst>
                <a:ext uri="{FF2B5EF4-FFF2-40B4-BE49-F238E27FC236}">
                  <a16:creationId xmlns:a16="http://schemas.microsoft.com/office/drawing/2014/main" id="{6CD0F1DD-A3B7-476D-829C-8504E0B59C1C}"/>
                </a:ext>
              </a:extLst>
            </p:cNvPr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1096">
              <a:extLst>
                <a:ext uri="{FF2B5EF4-FFF2-40B4-BE49-F238E27FC236}">
                  <a16:creationId xmlns:a16="http://schemas.microsoft.com/office/drawing/2014/main" id="{E43056E0-CB13-47F4-A6F3-2501B0AB9F78}"/>
                </a:ext>
              </a:extLst>
            </p:cNvPr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1097">
              <a:extLst>
                <a:ext uri="{FF2B5EF4-FFF2-40B4-BE49-F238E27FC236}">
                  <a16:creationId xmlns:a16="http://schemas.microsoft.com/office/drawing/2014/main" id="{A2A9F1BE-01EA-4694-AED9-5F99CC738900}"/>
                </a:ext>
              </a:extLst>
            </p:cNvPr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1098">
              <a:extLst>
                <a:ext uri="{FF2B5EF4-FFF2-40B4-BE49-F238E27FC236}">
                  <a16:creationId xmlns:a16="http://schemas.microsoft.com/office/drawing/2014/main" id="{EEB8BE48-671E-496B-B9D3-459CA5468FB5}"/>
                </a:ext>
              </a:extLst>
            </p:cNvPr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0" t="0" r="0" b="0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1099">
              <a:extLst>
                <a:ext uri="{FF2B5EF4-FFF2-40B4-BE49-F238E27FC236}">
                  <a16:creationId xmlns:a16="http://schemas.microsoft.com/office/drawing/2014/main" id="{5317FEC2-E015-4C57-9D15-4103D0224856}"/>
                </a:ext>
              </a:extLst>
            </p:cNvPr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1100">
              <a:extLst>
                <a:ext uri="{FF2B5EF4-FFF2-40B4-BE49-F238E27FC236}">
                  <a16:creationId xmlns:a16="http://schemas.microsoft.com/office/drawing/2014/main" id="{97CADB69-4DFC-4105-B008-426578153C21}"/>
                </a:ext>
              </a:extLst>
            </p:cNvPr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1101">
              <a:extLst>
                <a:ext uri="{FF2B5EF4-FFF2-40B4-BE49-F238E27FC236}">
                  <a16:creationId xmlns:a16="http://schemas.microsoft.com/office/drawing/2014/main" id="{5FA863DC-20C3-4D4B-8F89-8DE24B49D1AA}"/>
                </a:ext>
              </a:extLst>
            </p:cNvPr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0" t="0" r="0" b="0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1102">
              <a:extLst>
                <a:ext uri="{FF2B5EF4-FFF2-40B4-BE49-F238E27FC236}">
                  <a16:creationId xmlns:a16="http://schemas.microsoft.com/office/drawing/2014/main" id="{41E10892-2BD4-4C0F-92B2-9288E884C229}"/>
                </a:ext>
              </a:extLst>
            </p:cNvPr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1103">
              <a:extLst>
                <a:ext uri="{FF2B5EF4-FFF2-40B4-BE49-F238E27FC236}">
                  <a16:creationId xmlns:a16="http://schemas.microsoft.com/office/drawing/2014/main" id="{CD01B049-9462-4C55-AF38-FE69F9AA3E93}"/>
                </a:ext>
              </a:extLst>
            </p:cNvPr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1104">
              <a:extLst>
                <a:ext uri="{FF2B5EF4-FFF2-40B4-BE49-F238E27FC236}">
                  <a16:creationId xmlns:a16="http://schemas.microsoft.com/office/drawing/2014/main" id="{D8A8C807-F736-44C0-A9C9-D80C59C6C023}"/>
                </a:ext>
              </a:extLst>
            </p:cNvPr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1105">
              <a:extLst>
                <a:ext uri="{FF2B5EF4-FFF2-40B4-BE49-F238E27FC236}">
                  <a16:creationId xmlns:a16="http://schemas.microsoft.com/office/drawing/2014/main" id="{C045D585-7BBD-49C0-A111-BAF0D8110217}"/>
                </a:ext>
              </a:extLst>
            </p:cNvPr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1106">
              <a:extLst>
                <a:ext uri="{FF2B5EF4-FFF2-40B4-BE49-F238E27FC236}">
                  <a16:creationId xmlns:a16="http://schemas.microsoft.com/office/drawing/2014/main" id="{806CF176-23BB-4336-A657-3ADE1EA0414B}"/>
                </a:ext>
              </a:extLst>
            </p:cNvPr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1107">
              <a:extLst>
                <a:ext uri="{FF2B5EF4-FFF2-40B4-BE49-F238E27FC236}">
                  <a16:creationId xmlns:a16="http://schemas.microsoft.com/office/drawing/2014/main" id="{C042F702-72E0-4A88-846E-B2E56A2C86F1}"/>
                </a:ext>
              </a:extLst>
            </p:cNvPr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1108">
              <a:extLst>
                <a:ext uri="{FF2B5EF4-FFF2-40B4-BE49-F238E27FC236}">
                  <a16:creationId xmlns:a16="http://schemas.microsoft.com/office/drawing/2014/main" id="{58D298D7-0C5F-4A99-8516-F46A799FC203}"/>
                </a:ext>
              </a:extLst>
            </p:cNvPr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168721" y="2116969"/>
            <a:ext cx="7325838" cy="11702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3C78D8"/>
              </a:buClr>
              <a:buNone/>
            </a:pPr>
            <a:r>
              <a:rPr lang="en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6)</a:t>
            </a:r>
            <a:r>
              <a:rPr lang="en-US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  </a:t>
            </a:r>
            <a:r>
              <a:rPr lang="en-US" altLang="zh-TW" sz="4800" dirty="0" err="1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recordFile</a:t>
            </a:r>
            <a:r>
              <a:rPr lang="en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 </a:t>
            </a:r>
            <a:r>
              <a:rPr lang="en-US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function</a:t>
            </a:r>
            <a:endParaRPr lang="en" altLang="zh-TW" sz="6600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15280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B42E49-581B-4B7C-B4B6-4946F595B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75"/>
          <a:stretch/>
        </p:blipFill>
        <p:spPr>
          <a:xfrm>
            <a:off x="372960" y="333312"/>
            <a:ext cx="6504187" cy="3634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 descr="一張含有 文字 的圖片&#10;&#10;產生非常高可信度的描述">
            <a:extLst>
              <a:ext uri="{FF2B5EF4-FFF2-40B4-BE49-F238E27FC236}">
                <a16:creationId xmlns:a16="http://schemas.microsoft.com/office/drawing/2014/main" id="{507AE9A9-47ED-4981-8E6A-B59537DF6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344"/>
          <a:stretch/>
        </p:blipFill>
        <p:spPr>
          <a:xfrm>
            <a:off x="7042366" y="330256"/>
            <a:ext cx="1959695" cy="33453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D6592CDF-3603-4F21-B444-AA6758D764D8}"/>
              </a:ext>
            </a:extLst>
          </p:cNvPr>
          <p:cNvSpPr txBox="1"/>
          <p:nvPr/>
        </p:nvSpPr>
        <p:spPr>
          <a:xfrm>
            <a:off x="801243" y="4175185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選擇日期並將帳目列印至</a:t>
            </a:r>
            <a:r>
              <a:rPr lang="en-US" altLang="zh-TW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FILE</a:t>
            </a:r>
            <a:endParaRPr lang="zh-TW" altLang="en-US" sz="3600" b="1" dirty="0">
              <a:solidFill>
                <a:srgbClr val="474F67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  <a:sym typeface="ABeeZee"/>
            </a:endParaRPr>
          </a:p>
        </p:txBody>
      </p:sp>
      <p:grpSp>
        <p:nvGrpSpPr>
          <p:cNvPr id="33" name="Shape 1083">
            <a:extLst>
              <a:ext uri="{FF2B5EF4-FFF2-40B4-BE49-F238E27FC236}">
                <a16:creationId xmlns:a16="http://schemas.microsoft.com/office/drawing/2014/main" id="{D9404195-70B0-4F21-9EE4-A0B73BB50B2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9" y="3753448"/>
            <a:ext cx="1655830" cy="1390052"/>
            <a:chOff x="238125" y="394325"/>
            <a:chExt cx="1399600" cy="1174950"/>
          </a:xfrm>
        </p:grpSpPr>
        <p:sp>
          <p:nvSpPr>
            <p:cNvPr id="34" name="Shape 1084">
              <a:extLst>
                <a:ext uri="{FF2B5EF4-FFF2-40B4-BE49-F238E27FC236}">
                  <a16:creationId xmlns:a16="http://schemas.microsoft.com/office/drawing/2014/main" id="{64A4B55A-AABE-4FAD-9D90-1A542189500B}"/>
                </a:ext>
              </a:extLst>
            </p:cNvPr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1085">
              <a:extLst>
                <a:ext uri="{FF2B5EF4-FFF2-40B4-BE49-F238E27FC236}">
                  <a16:creationId xmlns:a16="http://schemas.microsoft.com/office/drawing/2014/main" id="{3C181D39-0951-4131-A608-63095C888464}"/>
                </a:ext>
              </a:extLst>
            </p:cNvPr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1086">
              <a:extLst>
                <a:ext uri="{FF2B5EF4-FFF2-40B4-BE49-F238E27FC236}">
                  <a16:creationId xmlns:a16="http://schemas.microsoft.com/office/drawing/2014/main" id="{4CD39702-44C3-41BD-BE9E-772736D25C33}"/>
                </a:ext>
              </a:extLst>
            </p:cNvPr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0" t="0" r="0" b="0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1087">
              <a:extLst>
                <a:ext uri="{FF2B5EF4-FFF2-40B4-BE49-F238E27FC236}">
                  <a16:creationId xmlns:a16="http://schemas.microsoft.com/office/drawing/2014/main" id="{0AAFDAB0-87AF-413E-9CFF-C105ECEB3D1B}"/>
                </a:ext>
              </a:extLst>
            </p:cNvPr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0" t="0" r="0" b="0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8" name="Shape 1088">
              <a:extLst>
                <a:ext uri="{FF2B5EF4-FFF2-40B4-BE49-F238E27FC236}">
                  <a16:creationId xmlns:a16="http://schemas.microsoft.com/office/drawing/2014/main" id="{BB016759-EA21-434C-A4C1-3D7513FEEDE6}"/>
                </a:ext>
              </a:extLst>
            </p:cNvPr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1089">
              <a:extLst>
                <a:ext uri="{FF2B5EF4-FFF2-40B4-BE49-F238E27FC236}">
                  <a16:creationId xmlns:a16="http://schemas.microsoft.com/office/drawing/2014/main" id="{2FE4B6D3-A3A6-4F70-84B5-A33EB835FE60}"/>
                </a:ext>
              </a:extLst>
            </p:cNvPr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1090">
              <a:extLst>
                <a:ext uri="{FF2B5EF4-FFF2-40B4-BE49-F238E27FC236}">
                  <a16:creationId xmlns:a16="http://schemas.microsoft.com/office/drawing/2014/main" id="{38EFB10A-9924-411E-A7E2-6075B609E97D}"/>
                </a:ext>
              </a:extLst>
            </p:cNvPr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0" t="0" r="0" b="0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1091">
              <a:extLst>
                <a:ext uri="{FF2B5EF4-FFF2-40B4-BE49-F238E27FC236}">
                  <a16:creationId xmlns:a16="http://schemas.microsoft.com/office/drawing/2014/main" id="{A6BC5420-2FF9-487A-8910-8C0E00C743AC}"/>
                </a:ext>
              </a:extLst>
            </p:cNvPr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0" t="0" r="0" b="0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1092">
              <a:extLst>
                <a:ext uri="{FF2B5EF4-FFF2-40B4-BE49-F238E27FC236}">
                  <a16:creationId xmlns:a16="http://schemas.microsoft.com/office/drawing/2014/main" id="{DD8C6CED-33A3-4D69-B9FF-E1EC581C0A33}"/>
                </a:ext>
              </a:extLst>
            </p:cNvPr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0" t="0" r="0" b="0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1093">
              <a:extLst>
                <a:ext uri="{FF2B5EF4-FFF2-40B4-BE49-F238E27FC236}">
                  <a16:creationId xmlns:a16="http://schemas.microsoft.com/office/drawing/2014/main" id="{0AFA8681-0C58-45DC-BBE3-8759E10B1C4E}"/>
                </a:ext>
              </a:extLst>
            </p:cNvPr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0" t="0" r="0" b="0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1094">
              <a:extLst>
                <a:ext uri="{FF2B5EF4-FFF2-40B4-BE49-F238E27FC236}">
                  <a16:creationId xmlns:a16="http://schemas.microsoft.com/office/drawing/2014/main" id="{D0ADAA3D-1C11-4EF0-91F9-164390D8445D}"/>
                </a:ext>
              </a:extLst>
            </p:cNvPr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1095">
              <a:extLst>
                <a:ext uri="{FF2B5EF4-FFF2-40B4-BE49-F238E27FC236}">
                  <a16:creationId xmlns:a16="http://schemas.microsoft.com/office/drawing/2014/main" id="{9D6EDC00-32E3-4175-81E6-223937F16EA5}"/>
                </a:ext>
              </a:extLst>
            </p:cNvPr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1096">
              <a:extLst>
                <a:ext uri="{FF2B5EF4-FFF2-40B4-BE49-F238E27FC236}">
                  <a16:creationId xmlns:a16="http://schemas.microsoft.com/office/drawing/2014/main" id="{CA7D0D2A-5965-4EFB-85BC-D7B73978D02D}"/>
                </a:ext>
              </a:extLst>
            </p:cNvPr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1097">
              <a:extLst>
                <a:ext uri="{FF2B5EF4-FFF2-40B4-BE49-F238E27FC236}">
                  <a16:creationId xmlns:a16="http://schemas.microsoft.com/office/drawing/2014/main" id="{CC8B24D6-E9EF-484D-B239-6EADC3AA7F7F}"/>
                </a:ext>
              </a:extLst>
            </p:cNvPr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1098">
              <a:extLst>
                <a:ext uri="{FF2B5EF4-FFF2-40B4-BE49-F238E27FC236}">
                  <a16:creationId xmlns:a16="http://schemas.microsoft.com/office/drawing/2014/main" id="{D03A131D-FD3F-43A0-BD41-C1A963FE8FDF}"/>
                </a:ext>
              </a:extLst>
            </p:cNvPr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0" t="0" r="0" b="0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1099">
              <a:extLst>
                <a:ext uri="{FF2B5EF4-FFF2-40B4-BE49-F238E27FC236}">
                  <a16:creationId xmlns:a16="http://schemas.microsoft.com/office/drawing/2014/main" id="{B132FC65-D814-4709-AAFE-20F5F55EA439}"/>
                </a:ext>
              </a:extLst>
            </p:cNvPr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1100">
              <a:extLst>
                <a:ext uri="{FF2B5EF4-FFF2-40B4-BE49-F238E27FC236}">
                  <a16:creationId xmlns:a16="http://schemas.microsoft.com/office/drawing/2014/main" id="{572596E7-31E6-44D6-A9A7-388F8EACFF42}"/>
                </a:ext>
              </a:extLst>
            </p:cNvPr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1101">
              <a:extLst>
                <a:ext uri="{FF2B5EF4-FFF2-40B4-BE49-F238E27FC236}">
                  <a16:creationId xmlns:a16="http://schemas.microsoft.com/office/drawing/2014/main" id="{92F3F4FF-2E06-4F94-B23F-B93C2331ECB0}"/>
                </a:ext>
              </a:extLst>
            </p:cNvPr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0" t="0" r="0" b="0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1102">
              <a:extLst>
                <a:ext uri="{FF2B5EF4-FFF2-40B4-BE49-F238E27FC236}">
                  <a16:creationId xmlns:a16="http://schemas.microsoft.com/office/drawing/2014/main" id="{437D3744-377A-477F-ADE7-7C702CDDAAA2}"/>
                </a:ext>
              </a:extLst>
            </p:cNvPr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1103">
              <a:extLst>
                <a:ext uri="{FF2B5EF4-FFF2-40B4-BE49-F238E27FC236}">
                  <a16:creationId xmlns:a16="http://schemas.microsoft.com/office/drawing/2014/main" id="{86EBF420-F223-496B-A5F3-7843923F4E9D}"/>
                </a:ext>
              </a:extLst>
            </p:cNvPr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1104">
              <a:extLst>
                <a:ext uri="{FF2B5EF4-FFF2-40B4-BE49-F238E27FC236}">
                  <a16:creationId xmlns:a16="http://schemas.microsoft.com/office/drawing/2014/main" id="{D9F329B8-692A-4E41-8B1F-CF1E6094948C}"/>
                </a:ext>
              </a:extLst>
            </p:cNvPr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1105">
              <a:extLst>
                <a:ext uri="{FF2B5EF4-FFF2-40B4-BE49-F238E27FC236}">
                  <a16:creationId xmlns:a16="http://schemas.microsoft.com/office/drawing/2014/main" id="{BEB3322D-24C2-4CB5-9E3C-1A7545921FFF}"/>
                </a:ext>
              </a:extLst>
            </p:cNvPr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1106">
              <a:extLst>
                <a:ext uri="{FF2B5EF4-FFF2-40B4-BE49-F238E27FC236}">
                  <a16:creationId xmlns:a16="http://schemas.microsoft.com/office/drawing/2014/main" id="{B919A4F5-5FB3-4D1A-BFBD-E6AC6F9992BA}"/>
                </a:ext>
              </a:extLst>
            </p:cNvPr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1107">
              <a:extLst>
                <a:ext uri="{FF2B5EF4-FFF2-40B4-BE49-F238E27FC236}">
                  <a16:creationId xmlns:a16="http://schemas.microsoft.com/office/drawing/2014/main" id="{D59B451B-C24D-402F-B63A-26B2C4283414}"/>
                </a:ext>
              </a:extLst>
            </p:cNvPr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Shape 1108">
              <a:extLst>
                <a:ext uri="{FF2B5EF4-FFF2-40B4-BE49-F238E27FC236}">
                  <a16:creationId xmlns:a16="http://schemas.microsoft.com/office/drawing/2014/main" id="{705E5337-E369-4ED1-91A2-52F416F29E81}"/>
                </a:ext>
              </a:extLst>
            </p:cNvPr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332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9FBA8B0-3691-466F-BB2D-4150B534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98"/>
          <a:stretch/>
        </p:blipFill>
        <p:spPr>
          <a:xfrm>
            <a:off x="372960" y="325999"/>
            <a:ext cx="6504187" cy="3629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 descr="一張含有 文字 的圖片&#10;&#10;產生非常高可信度的描述">
            <a:extLst>
              <a:ext uri="{FF2B5EF4-FFF2-40B4-BE49-F238E27FC236}">
                <a16:creationId xmlns:a16="http://schemas.microsoft.com/office/drawing/2014/main" id="{507AE9A9-47ED-4981-8E6A-B59537DF6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344"/>
          <a:stretch/>
        </p:blipFill>
        <p:spPr>
          <a:xfrm>
            <a:off x="7042366" y="330256"/>
            <a:ext cx="1959695" cy="33453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D6592CDF-3603-4F21-B444-AA6758D764D8}"/>
              </a:ext>
            </a:extLst>
          </p:cNvPr>
          <p:cNvSpPr txBox="1"/>
          <p:nvPr/>
        </p:nvSpPr>
        <p:spPr>
          <a:xfrm>
            <a:off x="801243" y="4175185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選擇日期並將帳目列印至</a:t>
            </a:r>
            <a:r>
              <a:rPr lang="en-US" altLang="zh-TW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FILE</a:t>
            </a:r>
            <a:endParaRPr lang="zh-TW" altLang="en-US" sz="3600" b="1" dirty="0">
              <a:solidFill>
                <a:srgbClr val="474F67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  <a:sym typeface="ABeeZee"/>
            </a:endParaRPr>
          </a:p>
        </p:txBody>
      </p:sp>
      <p:grpSp>
        <p:nvGrpSpPr>
          <p:cNvPr id="33" name="Shape 1083">
            <a:extLst>
              <a:ext uri="{FF2B5EF4-FFF2-40B4-BE49-F238E27FC236}">
                <a16:creationId xmlns:a16="http://schemas.microsoft.com/office/drawing/2014/main" id="{D9404195-70B0-4F21-9EE4-A0B73BB50B2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9" y="3753448"/>
            <a:ext cx="1655830" cy="1390052"/>
            <a:chOff x="238125" y="394325"/>
            <a:chExt cx="1399600" cy="1174950"/>
          </a:xfrm>
        </p:grpSpPr>
        <p:sp>
          <p:nvSpPr>
            <p:cNvPr id="34" name="Shape 1084">
              <a:extLst>
                <a:ext uri="{FF2B5EF4-FFF2-40B4-BE49-F238E27FC236}">
                  <a16:creationId xmlns:a16="http://schemas.microsoft.com/office/drawing/2014/main" id="{64A4B55A-AABE-4FAD-9D90-1A542189500B}"/>
                </a:ext>
              </a:extLst>
            </p:cNvPr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1085">
              <a:extLst>
                <a:ext uri="{FF2B5EF4-FFF2-40B4-BE49-F238E27FC236}">
                  <a16:creationId xmlns:a16="http://schemas.microsoft.com/office/drawing/2014/main" id="{3C181D39-0951-4131-A608-63095C888464}"/>
                </a:ext>
              </a:extLst>
            </p:cNvPr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1086">
              <a:extLst>
                <a:ext uri="{FF2B5EF4-FFF2-40B4-BE49-F238E27FC236}">
                  <a16:creationId xmlns:a16="http://schemas.microsoft.com/office/drawing/2014/main" id="{4CD39702-44C3-41BD-BE9E-772736D25C33}"/>
                </a:ext>
              </a:extLst>
            </p:cNvPr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0" t="0" r="0" b="0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1087">
              <a:extLst>
                <a:ext uri="{FF2B5EF4-FFF2-40B4-BE49-F238E27FC236}">
                  <a16:creationId xmlns:a16="http://schemas.microsoft.com/office/drawing/2014/main" id="{0AAFDAB0-87AF-413E-9CFF-C105ECEB3D1B}"/>
                </a:ext>
              </a:extLst>
            </p:cNvPr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0" t="0" r="0" b="0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8" name="Shape 1088">
              <a:extLst>
                <a:ext uri="{FF2B5EF4-FFF2-40B4-BE49-F238E27FC236}">
                  <a16:creationId xmlns:a16="http://schemas.microsoft.com/office/drawing/2014/main" id="{BB016759-EA21-434C-A4C1-3D7513FEEDE6}"/>
                </a:ext>
              </a:extLst>
            </p:cNvPr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1089">
              <a:extLst>
                <a:ext uri="{FF2B5EF4-FFF2-40B4-BE49-F238E27FC236}">
                  <a16:creationId xmlns:a16="http://schemas.microsoft.com/office/drawing/2014/main" id="{2FE4B6D3-A3A6-4F70-84B5-A33EB835FE60}"/>
                </a:ext>
              </a:extLst>
            </p:cNvPr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1090">
              <a:extLst>
                <a:ext uri="{FF2B5EF4-FFF2-40B4-BE49-F238E27FC236}">
                  <a16:creationId xmlns:a16="http://schemas.microsoft.com/office/drawing/2014/main" id="{38EFB10A-9924-411E-A7E2-6075B609E97D}"/>
                </a:ext>
              </a:extLst>
            </p:cNvPr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0" t="0" r="0" b="0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1091">
              <a:extLst>
                <a:ext uri="{FF2B5EF4-FFF2-40B4-BE49-F238E27FC236}">
                  <a16:creationId xmlns:a16="http://schemas.microsoft.com/office/drawing/2014/main" id="{A6BC5420-2FF9-487A-8910-8C0E00C743AC}"/>
                </a:ext>
              </a:extLst>
            </p:cNvPr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0" t="0" r="0" b="0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1092">
              <a:extLst>
                <a:ext uri="{FF2B5EF4-FFF2-40B4-BE49-F238E27FC236}">
                  <a16:creationId xmlns:a16="http://schemas.microsoft.com/office/drawing/2014/main" id="{DD8C6CED-33A3-4D69-B9FF-E1EC581C0A33}"/>
                </a:ext>
              </a:extLst>
            </p:cNvPr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0" t="0" r="0" b="0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1093">
              <a:extLst>
                <a:ext uri="{FF2B5EF4-FFF2-40B4-BE49-F238E27FC236}">
                  <a16:creationId xmlns:a16="http://schemas.microsoft.com/office/drawing/2014/main" id="{0AFA8681-0C58-45DC-BBE3-8759E10B1C4E}"/>
                </a:ext>
              </a:extLst>
            </p:cNvPr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0" t="0" r="0" b="0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1094">
              <a:extLst>
                <a:ext uri="{FF2B5EF4-FFF2-40B4-BE49-F238E27FC236}">
                  <a16:creationId xmlns:a16="http://schemas.microsoft.com/office/drawing/2014/main" id="{D0ADAA3D-1C11-4EF0-91F9-164390D8445D}"/>
                </a:ext>
              </a:extLst>
            </p:cNvPr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1095">
              <a:extLst>
                <a:ext uri="{FF2B5EF4-FFF2-40B4-BE49-F238E27FC236}">
                  <a16:creationId xmlns:a16="http://schemas.microsoft.com/office/drawing/2014/main" id="{9D6EDC00-32E3-4175-81E6-223937F16EA5}"/>
                </a:ext>
              </a:extLst>
            </p:cNvPr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1096">
              <a:extLst>
                <a:ext uri="{FF2B5EF4-FFF2-40B4-BE49-F238E27FC236}">
                  <a16:creationId xmlns:a16="http://schemas.microsoft.com/office/drawing/2014/main" id="{CA7D0D2A-5965-4EFB-85BC-D7B73978D02D}"/>
                </a:ext>
              </a:extLst>
            </p:cNvPr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1097">
              <a:extLst>
                <a:ext uri="{FF2B5EF4-FFF2-40B4-BE49-F238E27FC236}">
                  <a16:creationId xmlns:a16="http://schemas.microsoft.com/office/drawing/2014/main" id="{CC8B24D6-E9EF-484D-B239-6EADC3AA7F7F}"/>
                </a:ext>
              </a:extLst>
            </p:cNvPr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1098">
              <a:extLst>
                <a:ext uri="{FF2B5EF4-FFF2-40B4-BE49-F238E27FC236}">
                  <a16:creationId xmlns:a16="http://schemas.microsoft.com/office/drawing/2014/main" id="{D03A131D-FD3F-43A0-BD41-C1A963FE8FDF}"/>
                </a:ext>
              </a:extLst>
            </p:cNvPr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0" t="0" r="0" b="0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1099">
              <a:extLst>
                <a:ext uri="{FF2B5EF4-FFF2-40B4-BE49-F238E27FC236}">
                  <a16:creationId xmlns:a16="http://schemas.microsoft.com/office/drawing/2014/main" id="{B132FC65-D814-4709-AAFE-20F5F55EA439}"/>
                </a:ext>
              </a:extLst>
            </p:cNvPr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1100">
              <a:extLst>
                <a:ext uri="{FF2B5EF4-FFF2-40B4-BE49-F238E27FC236}">
                  <a16:creationId xmlns:a16="http://schemas.microsoft.com/office/drawing/2014/main" id="{572596E7-31E6-44D6-A9A7-388F8EACFF42}"/>
                </a:ext>
              </a:extLst>
            </p:cNvPr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1101">
              <a:extLst>
                <a:ext uri="{FF2B5EF4-FFF2-40B4-BE49-F238E27FC236}">
                  <a16:creationId xmlns:a16="http://schemas.microsoft.com/office/drawing/2014/main" id="{92F3F4FF-2E06-4F94-B23F-B93C2331ECB0}"/>
                </a:ext>
              </a:extLst>
            </p:cNvPr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0" t="0" r="0" b="0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1102">
              <a:extLst>
                <a:ext uri="{FF2B5EF4-FFF2-40B4-BE49-F238E27FC236}">
                  <a16:creationId xmlns:a16="http://schemas.microsoft.com/office/drawing/2014/main" id="{437D3744-377A-477F-ADE7-7C702CDDAAA2}"/>
                </a:ext>
              </a:extLst>
            </p:cNvPr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1103">
              <a:extLst>
                <a:ext uri="{FF2B5EF4-FFF2-40B4-BE49-F238E27FC236}">
                  <a16:creationId xmlns:a16="http://schemas.microsoft.com/office/drawing/2014/main" id="{86EBF420-F223-496B-A5F3-7843923F4E9D}"/>
                </a:ext>
              </a:extLst>
            </p:cNvPr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1104">
              <a:extLst>
                <a:ext uri="{FF2B5EF4-FFF2-40B4-BE49-F238E27FC236}">
                  <a16:creationId xmlns:a16="http://schemas.microsoft.com/office/drawing/2014/main" id="{D9F329B8-692A-4E41-8B1F-CF1E6094948C}"/>
                </a:ext>
              </a:extLst>
            </p:cNvPr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1105">
              <a:extLst>
                <a:ext uri="{FF2B5EF4-FFF2-40B4-BE49-F238E27FC236}">
                  <a16:creationId xmlns:a16="http://schemas.microsoft.com/office/drawing/2014/main" id="{BEB3322D-24C2-4CB5-9E3C-1A7545921FFF}"/>
                </a:ext>
              </a:extLst>
            </p:cNvPr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1106">
              <a:extLst>
                <a:ext uri="{FF2B5EF4-FFF2-40B4-BE49-F238E27FC236}">
                  <a16:creationId xmlns:a16="http://schemas.microsoft.com/office/drawing/2014/main" id="{B919A4F5-5FB3-4D1A-BFBD-E6AC6F9992BA}"/>
                </a:ext>
              </a:extLst>
            </p:cNvPr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1107">
              <a:extLst>
                <a:ext uri="{FF2B5EF4-FFF2-40B4-BE49-F238E27FC236}">
                  <a16:creationId xmlns:a16="http://schemas.microsoft.com/office/drawing/2014/main" id="{D59B451B-C24D-402F-B63A-26B2C4283414}"/>
                </a:ext>
              </a:extLst>
            </p:cNvPr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Shape 1108">
              <a:extLst>
                <a:ext uri="{FF2B5EF4-FFF2-40B4-BE49-F238E27FC236}">
                  <a16:creationId xmlns:a16="http://schemas.microsoft.com/office/drawing/2014/main" id="{705E5337-E369-4ED1-91A2-52F416F29E81}"/>
                </a:ext>
              </a:extLst>
            </p:cNvPr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9" name="圖片 8" descr="一張含有 螢幕擷取畫面 的圖片&#10;&#10;描述是以高可信度產生">
            <a:extLst>
              <a:ext uri="{FF2B5EF4-FFF2-40B4-BE49-F238E27FC236}">
                <a16:creationId xmlns:a16="http://schemas.microsoft.com/office/drawing/2014/main" id="{1E2AEDE7-F550-4935-B1DA-D086F4CFC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650"/>
          <a:stretch/>
        </p:blipFill>
        <p:spPr>
          <a:xfrm>
            <a:off x="372960" y="331672"/>
            <a:ext cx="6504187" cy="3623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2221B182-100A-499B-BC7D-FFF76DAB9D8D}"/>
                  </a:ext>
                </a:extLst>
              </p14:cNvPr>
              <p14:cNvContentPartPr/>
              <p14:nvPr/>
            </p14:nvContentPartPr>
            <p14:xfrm>
              <a:off x="1239840" y="3505680"/>
              <a:ext cx="2490480" cy="2700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2221B182-100A-499B-BC7D-FFF76DAB9D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4000" y="3442320"/>
                <a:ext cx="2521800" cy="1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784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48355" y="1857023"/>
            <a:ext cx="7325838" cy="20738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3C78D8"/>
              </a:buClr>
              <a:buNone/>
            </a:pPr>
            <a:r>
              <a:rPr lang="en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2) </a:t>
            </a:r>
            <a:r>
              <a:rPr lang="en-US" altLang="zh-TW" sz="4800" dirty="0" err="1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printPieChart</a:t>
            </a:r>
            <a:endParaRPr lang="en-US" altLang="zh-TW" sz="4800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  <a:p>
            <a:pPr algn="ctr">
              <a:spcBef>
                <a:spcPts val="0"/>
              </a:spcBef>
              <a:buClr>
                <a:srgbClr val="3C78D8"/>
              </a:buClr>
              <a:buNone/>
            </a:pPr>
            <a:r>
              <a:rPr lang="en-US" altLang="zh-TW" sz="48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function</a:t>
            </a:r>
            <a:endParaRPr lang="en" altLang="zh-TW" sz="6600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  <p:grpSp>
        <p:nvGrpSpPr>
          <p:cNvPr id="29" name="Shape 1083">
            <a:extLst>
              <a:ext uri="{FF2B5EF4-FFF2-40B4-BE49-F238E27FC236}">
                <a16:creationId xmlns:a16="http://schemas.microsoft.com/office/drawing/2014/main" id="{E3371005-FFB0-409A-9DA0-F602845C16F4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9" y="3753448"/>
            <a:ext cx="1655830" cy="1390052"/>
            <a:chOff x="238125" y="394325"/>
            <a:chExt cx="1399600" cy="1174950"/>
          </a:xfrm>
        </p:grpSpPr>
        <p:sp>
          <p:nvSpPr>
            <p:cNvPr id="56" name="Shape 1084">
              <a:extLst>
                <a:ext uri="{FF2B5EF4-FFF2-40B4-BE49-F238E27FC236}">
                  <a16:creationId xmlns:a16="http://schemas.microsoft.com/office/drawing/2014/main" id="{F935F0DE-9F96-4D85-B05C-74EFCEFF60D6}"/>
                </a:ext>
              </a:extLst>
            </p:cNvPr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1085">
              <a:extLst>
                <a:ext uri="{FF2B5EF4-FFF2-40B4-BE49-F238E27FC236}">
                  <a16:creationId xmlns:a16="http://schemas.microsoft.com/office/drawing/2014/main" id="{C18719C7-E7E3-4305-9B0E-B186CE05BE9B}"/>
                </a:ext>
              </a:extLst>
            </p:cNvPr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Shape 1086">
              <a:extLst>
                <a:ext uri="{FF2B5EF4-FFF2-40B4-BE49-F238E27FC236}">
                  <a16:creationId xmlns:a16="http://schemas.microsoft.com/office/drawing/2014/main" id="{CA8596BB-12CC-46C8-A1D2-CF95F708EC08}"/>
                </a:ext>
              </a:extLst>
            </p:cNvPr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0" t="0" r="0" b="0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Shape 1087">
              <a:extLst>
                <a:ext uri="{FF2B5EF4-FFF2-40B4-BE49-F238E27FC236}">
                  <a16:creationId xmlns:a16="http://schemas.microsoft.com/office/drawing/2014/main" id="{97140903-04DA-4865-AC72-FC86003C3233}"/>
                </a:ext>
              </a:extLst>
            </p:cNvPr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0" t="0" r="0" b="0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60" name="Shape 1088">
              <a:extLst>
                <a:ext uri="{FF2B5EF4-FFF2-40B4-BE49-F238E27FC236}">
                  <a16:creationId xmlns:a16="http://schemas.microsoft.com/office/drawing/2014/main" id="{73B29A56-2E82-4057-9259-EA668E15B311}"/>
                </a:ext>
              </a:extLst>
            </p:cNvPr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Shape 1089">
              <a:extLst>
                <a:ext uri="{FF2B5EF4-FFF2-40B4-BE49-F238E27FC236}">
                  <a16:creationId xmlns:a16="http://schemas.microsoft.com/office/drawing/2014/main" id="{7294CC1C-399A-4029-AAC3-83AC10B67789}"/>
                </a:ext>
              </a:extLst>
            </p:cNvPr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Shape 1090">
              <a:extLst>
                <a:ext uri="{FF2B5EF4-FFF2-40B4-BE49-F238E27FC236}">
                  <a16:creationId xmlns:a16="http://schemas.microsoft.com/office/drawing/2014/main" id="{9F8F4279-26D8-4ED8-A3B3-81C02B99B92A}"/>
                </a:ext>
              </a:extLst>
            </p:cNvPr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0" t="0" r="0" b="0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Shape 1091">
              <a:extLst>
                <a:ext uri="{FF2B5EF4-FFF2-40B4-BE49-F238E27FC236}">
                  <a16:creationId xmlns:a16="http://schemas.microsoft.com/office/drawing/2014/main" id="{7A7472FD-C4C5-4142-AB18-F9DA829455FD}"/>
                </a:ext>
              </a:extLst>
            </p:cNvPr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0" t="0" r="0" b="0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Shape 1092">
              <a:extLst>
                <a:ext uri="{FF2B5EF4-FFF2-40B4-BE49-F238E27FC236}">
                  <a16:creationId xmlns:a16="http://schemas.microsoft.com/office/drawing/2014/main" id="{01C96CBD-114B-4533-B400-547D8D68C39F}"/>
                </a:ext>
              </a:extLst>
            </p:cNvPr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0" t="0" r="0" b="0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Shape 1093">
              <a:extLst>
                <a:ext uri="{FF2B5EF4-FFF2-40B4-BE49-F238E27FC236}">
                  <a16:creationId xmlns:a16="http://schemas.microsoft.com/office/drawing/2014/main" id="{9C61D762-B1BA-4E5D-8793-9151B2437C23}"/>
                </a:ext>
              </a:extLst>
            </p:cNvPr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0" t="0" r="0" b="0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Shape 1094">
              <a:extLst>
                <a:ext uri="{FF2B5EF4-FFF2-40B4-BE49-F238E27FC236}">
                  <a16:creationId xmlns:a16="http://schemas.microsoft.com/office/drawing/2014/main" id="{5EAF5C05-8479-49AA-9E69-25D0925A8C0A}"/>
                </a:ext>
              </a:extLst>
            </p:cNvPr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Shape 1095">
              <a:extLst>
                <a:ext uri="{FF2B5EF4-FFF2-40B4-BE49-F238E27FC236}">
                  <a16:creationId xmlns:a16="http://schemas.microsoft.com/office/drawing/2014/main" id="{BDA2387B-5D3D-4541-A84A-865C472D68A2}"/>
                </a:ext>
              </a:extLst>
            </p:cNvPr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Shape 1096">
              <a:extLst>
                <a:ext uri="{FF2B5EF4-FFF2-40B4-BE49-F238E27FC236}">
                  <a16:creationId xmlns:a16="http://schemas.microsoft.com/office/drawing/2014/main" id="{8006AF61-EAB7-4DC6-B3A8-F9ADE309C72E}"/>
                </a:ext>
              </a:extLst>
            </p:cNvPr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Shape 1097">
              <a:extLst>
                <a:ext uri="{FF2B5EF4-FFF2-40B4-BE49-F238E27FC236}">
                  <a16:creationId xmlns:a16="http://schemas.microsoft.com/office/drawing/2014/main" id="{4417ECF6-9EB1-439B-89C5-50B2E24D9D66}"/>
                </a:ext>
              </a:extLst>
            </p:cNvPr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Shape 1098">
              <a:extLst>
                <a:ext uri="{FF2B5EF4-FFF2-40B4-BE49-F238E27FC236}">
                  <a16:creationId xmlns:a16="http://schemas.microsoft.com/office/drawing/2014/main" id="{A3E17EF5-7D26-4CE5-95F4-E52F0876DC04}"/>
                </a:ext>
              </a:extLst>
            </p:cNvPr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0" t="0" r="0" b="0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Shape 1099">
              <a:extLst>
                <a:ext uri="{FF2B5EF4-FFF2-40B4-BE49-F238E27FC236}">
                  <a16:creationId xmlns:a16="http://schemas.microsoft.com/office/drawing/2014/main" id="{AD6A611E-291C-428E-A5EC-055963AF6F96}"/>
                </a:ext>
              </a:extLst>
            </p:cNvPr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Shape 1100">
              <a:extLst>
                <a:ext uri="{FF2B5EF4-FFF2-40B4-BE49-F238E27FC236}">
                  <a16:creationId xmlns:a16="http://schemas.microsoft.com/office/drawing/2014/main" id="{BBAE2F85-EDD4-4EDC-B299-96FBD5C0B5FF}"/>
                </a:ext>
              </a:extLst>
            </p:cNvPr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Shape 1101">
              <a:extLst>
                <a:ext uri="{FF2B5EF4-FFF2-40B4-BE49-F238E27FC236}">
                  <a16:creationId xmlns:a16="http://schemas.microsoft.com/office/drawing/2014/main" id="{601ECE26-0963-476E-A4BA-36812644449D}"/>
                </a:ext>
              </a:extLst>
            </p:cNvPr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0" t="0" r="0" b="0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Shape 1102">
              <a:extLst>
                <a:ext uri="{FF2B5EF4-FFF2-40B4-BE49-F238E27FC236}">
                  <a16:creationId xmlns:a16="http://schemas.microsoft.com/office/drawing/2014/main" id="{B69EA66B-818C-40B2-B0FB-D59B76C8411C}"/>
                </a:ext>
              </a:extLst>
            </p:cNvPr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Shape 1103">
              <a:extLst>
                <a:ext uri="{FF2B5EF4-FFF2-40B4-BE49-F238E27FC236}">
                  <a16:creationId xmlns:a16="http://schemas.microsoft.com/office/drawing/2014/main" id="{906C8166-F390-4FEF-98F2-D88EE8A0F9AC}"/>
                </a:ext>
              </a:extLst>
            </p:cNvPr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Shape 1104">
              <a:extLst>
                <a:ext uri="{FF2B5EF4-FFF2-40B4-BE49-F238E27FC236}">
                  <a16:creationId xmlns:a16="http://schemas.microsoft.com/office/drawing/2014/main" id="{4EBF3C8D-6530-45E9-9BD6-767305A05C65}"/>
                </a:ext>
              </a:extLst>
            </p:cNvPr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Shape 1105">
              <a:extLst>
                <a:ext uri="{FF2B5EF4-FFF2-40B4-BE49-F238E27FC236}">
                  <a16:creationId xmlns:a16="http://schemas.microsoft.com/office/drawing/2014/main" id="{7857289B-D39C-42E6-91E7-627AC5969CE8}"/>
                </a:ext>
              </a:extLst>
            </p:cNvPr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Shape 1106">
              <a:extLst>
                <a:ext uri="{FF2B5EF4-FFF2-40B4-BE49-F238E27FC236}">
                  <a16:creationId xmlns:a16="http://schemas.microsoft.com/office/drawing/2014/main" id="{D01F003C-B7EA-44C2-935D-8AAAD9005369}"/>
                </a:ext>
              </a:extLst>
            </p:cNvPr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Shape 1107">
              <a:extLst>
                <a:ext uri="{FF2B5EF4-FFF2-40B4-BE49-F238E27FC236}">
                  <a16:creationId xmlns:a16="http://schemas.microsoft.com/office/drawing/2014/main" id="{0957EEBB-4A06-42E8-A460-E7B9BD989963}"/>
                </a:ext>
              </a:extLst>
            </p:cNvPr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Shape 1108">
              <a:extLst>
                <a:ext uri="{FF2B5EF4-FFF2-40B4-BE49-F238E27FC236}">
                  <a16:creationId xmlns:a16="http://schemas.microsoft.com/office/drawing/2014/main" id="{761AE010-C8D3-44CD-AC42-041C529BF0FC}"/>
                </a:ext>
              </a:extLst>
            </p:cNvPr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928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0D56F3E6-ED14-4AED-8DF2-CA9CAEABB789}"/>
              </a:ext>
            </a:extLst>
          </p:cNvPr>
          <p:cNvSpPr txBox="1"/>
          <p:nvPr/>
        </p:nvSpPr>
        <p:spPr>
          <a:xfrm>
            <a:off x="1883022" y="422675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將資料轉換為長條圖</a:t>
            </a:r>
          </a:p>
        </p:txBody>
      </p:sp>
      <p:pic>
        <p:nvPicPr>
          <p:cNvPr id="3" name="圖片 2" descr="一張含有 螢幕擷取畫面 的圖片&#10;&#10;描述是以高可信度產生">
            <a:extLst>
              <a:ext uri="{FF2B5EF4-FFF2-40B4-BE49-F238E27FC236}">
                <a16:creationId xmlns:a16="http://schemas.microsoft.com/office/drawing/2014/main" id="{A99EC906-7ECE-48BF-84D9-592A65F2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11"/>
          <a:stretch/>
        </p:blipFill>
        <p:spPr>
          <a:xfrm>
            <a:off x="200112" y="185661"/>
            <a:ext cx="7689771" cy="4041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Shape 1083">
            <a:extLst>
              <a:ext uri="{FF2B5EF4-FFF2-40B4-BE49-F238E27FC236}">
                <a16:creationId xmlns:a16="http://schemas.microsoft.com/office/drawing/2014/main" id="{58A68E97-178B-46EA-9948-750BFF0CA9C1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9" y="3753448"/>
            <a:ext cx="1655830" cy="1390052"/>
            <a:chOff x="238125" y="394325"/>
            <a:chExt cx="1399600" cy="1174950"/>
          </a:xfrm>
        </p:grpSpPr>
        <p:sp>
          <p:nvSpPr>
            <p:cNvPr id="34" name="Shape 1084">
              <a:extLst>
                <a:ext uri="{FF2B5EF4-FFF2-40B4-BE49-F238E27FC236}">
                  <a16:creationId xmlns:a16="http://schemas.microsoft.com/office/drawing/2014/main" id="{78D8A905-0BDC-4562-A1C5-D445EAA447CD}"/>
                </a:ext>
              </a:extLst>
            </p:cNvPr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1085">
              <a:extLst>
                <a:ext uri="{FF2B5EF4-FFF2-40B4-BE49-F238E27FC236}">
                  <a16:creationId xmlns:a16="http://schemas.microsoft.com/office/drawing/2014/main" id="{5141BD70-68EC-4C2F-B65A-2887D5F1C64A}"/>
                </a:ext>
              </a:extLst>
            </p:cNvPr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1086">
              <a:extLst>
                <a:ext uri="{FF2B5EF4-FFF2-40B4-BE49-F238E27FC236}">
                  <a16:creationId xmlns:a16="http://schemas.microsoft.com/office/drawing/2014/main" id="{5EEFB8E6-042D-4C37-86BC-8C960F56475B}"/>
                </a:ext>
              </a:extLst>
            </p:cNvPr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0" t="0" r="0" b="0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Shape 1087">
              <a:extLst>
                <a:ext uri="{FF2B5EF4-FFF2-40B4-BE49-F238E27FC236}">
                  <a16:creationId xmlns:a16="http://schemas.microsoft.com/office/drawing/2014/main" id="{BE525EB1-51CC-4B5C-BDD5-4E1F4AC52584}"/>
                </a:ext>
              </a:extLst>
            </p:cNvPr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0" t="0" r="0" b="0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65" name="Shape 1088">
              <a:extLst>
                <a:ext uri="{FF2B5EF4-FFF2-40B4-BE49-F238E27FC236}">
                  <a16:creationId xmlns:a16="http://schemas.microsoft.com/office/drawing/2014/main" id="{CFD63406-348A-4558-A526-2BBF90559A09}"/>
                </a:ext>
              </a:extLst>
            </p:cNvPr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Shape 1089">
              <a:extLst>
                <a:ext uri="{FF2B5EF4-FFF2-40B4-BE49-F238E27FC236}">
                  <a16:creationId xmlns:a16="http://schemas.microsoft.com/office/drawing/2014/main" id="{317D43FD-FA12-4C8E-BCDC-4C89288570E8}"/>
                </a:ext>
              </a:extLst>
            </p:cNvPr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Shape 1090">
              <a:extLst>
                <a:ext uri="{FF2B5EF4-FFF2-40B4-BE49-F238E27FC236}">
                  <a16:creationId xmlns:a16="http://schemas.microsoft.com/office/drawing/2014/main" id="{BC476A31-4AB7-4147-B303-DB5EDD55012D}"/>
                </a:ext>
              </a:extLst>
            </p:cNvPr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0" t="0" r="0" b="0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Shape 1091">
              <a:extLst>
                <a:ext uri="{FF2B5EF4-FFF2-40B4-BE49-F238E27FC236}">
                  <a16:creationId xmlns:a16="http://schemas.microsoft.com/office/drawing/2014/main" id="{CBF833A0-5388-408E-9A33-42DD499878DC}"/>
                </a:ext>
              </a:extLst>
            </p:cNvPr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0" t="0" r="0" b="0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Shape 1092">
              <a:extLst>
                <a:ext uri="{FF2B5EF4-FFF2-40B4-BE49-F238E27FC236}">
                  <a16:creationId xmlns:a16="http://schemas.microsoft.com/office/drawing/2014/main" id="{36997015-67A0-4C95-A447-292F46F61F1A}"/>
                </a:ext>
              </a:extLst>
            </p:cNvPr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0" t="0" r="0" b="0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Shape 1093">
              <a:extLst>
                <a:ext uri="{FF2B5EF4-FFF2-40B4-BE49-F238E27FC236}">
                  <a16:creationId xmlns:a16="http://schemas.microsoft.com/office/drawing/2014/main" id="{7397CEF7-B49A-4E29-82BE-77355111D106}"/>
                </a:ext>
              </a:extLst>
            </p:cNvPr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0" t="0" r="0" b="0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Shape 1094">
              <a:extLst>
                <a:ext uri="{FF2B5EF4-FFF2-40B4-BE49-F238E27FC236}">
                  <a16:creationId xmlns:a16="http://schemas.microsoft.com/office/drawing/2014/main" id="{2B0BDB89-7219-43E1-A9DD-2912666B5120}"/>
                </a:ext>
              </a:extLst>
            </p:cNvPr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Shape 1095">
              <a:extLst>
                <a:ext uri="{FF2B5EF4-FFF2-40B4-BE49-F238E27FC236}">
                  <a16:creationId xmlns:a16="http://schemas.microsoft.com/office/drawing/2014/main" id="{2798F8F1-9F87-4A40-B2BA-E43735872BDA}"/>
                </a:ext>
              </a:extLst>
            </p:cNvPr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Shape 1096">
              <a:extLst>
                <a:ext uri="{FF2B5EF4-FFF2-40B4-BE49-F238E27FC236}">
                  <a16:creationId xmlns:a16="http://schemas.microsoft.com/office/drawing/2014/main" id="{89994ECA-C648-421B-B50D-16EF6926C32E}"/>
                </a:ext>
              </a:extLst>
            </p:cNvPr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Shape 1097">
              <a:extLst>
                <a:ext uri="{FF2B5EF4-FFF2-40B4-BE49-F238E27FC236}">
                  <a16:creationId xmlns:a16="http://schemas.microsoft.com/office/drawing/2014/main" id="{051F8D61-3908-445E-8769-5E7453883E19}"/>
                </a:ext>
              </a:extLst>
            </p:cNvPr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Shape 1098">
              <a:extLst>
                <a:ext uri="{FF2B5EF4-FFF2-40B4-BE49-F238E27FC236}">
                  <a16:creationId xmlns:a16="http://schemas.microsoft.com/office/drawing/2014/main" id="{271EA555-6DB5-462B-A897-95C15D7E5E05}"/>
                </a:ext>
              </a:extLst>
            </p:cNvPr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0" t="0" r="0" b="0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Shape 1099">
              <a:extLst>
                <a:ext uri="{FF2B5EF4-FFF2-40B4-BE49-F238E27FC236}">
                  <a16:creationId xmlns:a16="http://schemas.microsoft.com/office/drawing/2014/main" id="{B275E3A3-E367-4C1D-96AF-6162B43C0943}"/>
                </a:ext>
              </a:extLst>
            </p:cNvPr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Shape 1100">
              <a:extLst>
                <a:ext uri="{FF2B5EF4-FFF2-40B4-BE49-F238E27FC236}">
                  <a16:creationId xmlns:a16="http://schemas.microsoft.com/office/drawing/2014/main" id="{A4EA594E-6B9E-4503-AFC1-594A7D0B8673}"/>
                </a:ext>
              </a:extLst>
            </p:cNvPr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Shape 1101">
              <a:extLst>
                <a:ext uri="{FF2B5EF4-FFF2-40B4-BE49-F238E27FC236}">
                  <a16:creationId xmlns:a16="http://schemas.microsoft.com/office/drawing/2014/main" id="{20240BA8-3C83-47AF-BA26-80F3A9B8504C}"/>
                </a:ext>
              </a:extLst>
            </p:cNvPr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0" t="0" r="0" b="0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Shape 1102">
              <a:extLst>
                <a:ext uri="{FF2B5EF4-FFF2-40B4-BE49-F238E27FC236}">
                  <a16:creationId xmlns:a16="http://schemas.microsoft.com/office/drawing/2014/main" id="{0AA07380-F4F6-4B7E-9CDD-8776A820453C}"/>
                </a:ext>
              </a:extLst>
            </p:cNvPr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Shape 1103">
              <a:extLst>
                <a:ext uri="{FF2B5EF4-FFF2-40B4-BE49-F238E27FC236}">
                  <a16:creationId xmlns:a16="http://schemas.microsoft.com/office/drawing/2014/main" id="{C634CD59-4CA8-4E72-BC1B-56FE0B11D7C2}"/>
                </a:ext>
              </a:extLst>
            </p:cNvPr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Shape 1104">
              <a:extLst>
                <a:ext uri="{FF2B5EF4-FFF2-40B4-BE49-F238E27FC236}">
                  <a16:creationId xmlns:a16="http://schemas.microsoft.com/office/drawing/2014/main" id="{E5B11383-4478-4464-BB45-C47F5F59B026}"/>
                </a:ext>
              </a:extLst>
            </p:cNvPr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Shape 1105">
              <a:extLst>
                <a:ext uri="{FF2B5EF4-FFF2-40B4-BE49-F238E27FC236}">
                  <a16:creationId xmlns:a16="http://schemas.microsoft.com/office/drawing/2014/main" id="{04B44494-3704-4BAC-997A-09D0695C8892}"/>
                </a:ext>
              </a:extLst>
            </p:cNvPr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Shape 1106">
              <a:extLst>
                <a:ext uri="{FF2B5EF4-FFF2-40B4-BE49-F238E27FC236}">
                  <a16:creationId xmlns:a16="http://schemas.microsoft.com/office/drawing/2014/main" id="{242CD9BD-3D45-4634-BC91-A8F3E9081403}"/>
                </a:ext>
              </a:extLst>
            </p:cNvPr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Shape 1107">
              <a:extLst>
                <a:ext uri="{FF2B5EF4-FFF2-40B4-BE49-F238E27FC236}">
                  <a16:creationId xmlns:a16="http://schemas.microsoft.com/office/drawing/2014/main" id="{ECA5289F-0E5E-4D03-BDA2-8ABBE4344C93}"/>
                </a:ext>
              </a:extLst>
            </p:cNvPr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Shape 1108">
              <a:extLst>
                <a:ext uri="{FF2B5EF4-FFF2-40B4-BE49-F238E27FC236}">
                  <a16:creationId xmlns:a16="http://schemas.microsoft.com/office/drawing/2014/main" id="{8175D6F8-125B-47C3-888A-286D891B0020}"/>
                </a:ext>
              </a:extLst>
            </p:cNvPr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97BCCD92-8BF3-49BA-96C2-18660CBA1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969"/>
          <a:stretch/>
        </p:blipFill>
        <p:spPr>
          <a:xfrm>
            <a:off x="200112" y="183805"/>
            <a:ext cx="7689772" cy="40429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650E9B7-0FBE-4C37-A5A9-DD6840A2A0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242"/>
          <a:stretch/>
        </p:blipFill>
        <p:spPr>
          <a:xfrm>
            <a:off x="200112" y="180308"/>
            <a:ext cx="7689771" cy="4043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5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523805" y="1947429"/>
            <a:ext cx="5345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zh-TW" altLang="en-US" sz="7200" b="1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執行程式</a:t>
            </a:r>
            <a:endParaRPr lang="en" sz="7200" b="1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grpSp>
        <p:nvGrpSpPr>
          <p:cNvPr id="31" name="Shape 922">
            <a:extLst>
              <a:ext uri="{FF2B5EF4-FFF2-40B4-BE49-F238E27FC236}">
                <a16:creationId xmlns:a16="http://schemas.microsoft.com/office/drawing/2014/main" id="{99F1234F-2D57-4926-B999-163D2520D05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6972601" y="4268595"/>
            <a:ext cx="1042387" cy="874591"/>
            <a:chOff x="4163225" y="1879850"/>
            <a:chExt cx="1399625" cy="1174325"/>
          </a:xfrm>
        </p:grpSpPr>
        <p:sp>
          <p:nvSpPr>
            <p:cNvPr id="32" name="Shape 923">
              <a:extLst>
                <a:ext uri="{FF2B5EF4-FFF2-40B4-BE49-F238E27FC236}">
                  <a16:creationId xmlns:a16="http://schemas.microsoft.com/office/drawing/2014/main" id="{A540B250-BB58-44AC-AC53-0FA272047415}"/>
                </a:ext>
              </a:extLst>
            </p:cNvPr>
            <p:cNvSpPr/>
            <p:nvPr/>
          </p:nvSpPr>
          <p:spPr>
            <a:xfrm>
              <a:off x="428862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4" y="0"/>
                  </a:moveTo>
                  <a:lnTo>
                    <a:pt x="2164" y="26"/>
                  </a:lnTo>
                  <a:lnTo>
                    <a:pt x="1171" y="433"/>
                  </a:lnTo>
                  <a:lnTo>
                    <a:pt x="433" y="1197"/>
                  </a:lnTo>
                  <a:lnTo>
                    <a:pt x="26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26" y="5448"/>
                  </a:lnTo>
                  <a:lnTo>
                    <a:pt x="433" y="6441"/>
                  </a:lnTo>
                  <a:lnTo>
                    <a:pt x="1171" y="7180"/>
                  </a:lnTo>
                  <a:lnTo>
                    <a:pt x="2164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924">
              <a:extLst>
                <a:ext uri="{FF2B5EF4-FFF2-40B4-BE49-F238E27FC236}">
                  <a16:creationId xmlns:a16="http://schemas.microsoft.com/office/drawing/2014/main" id="{859A7863-B970-416A-8E86-D78842E754D2}"/>
                </a:ext>
              </a:extLst>
            </p:cNvPr>
            <p:cNvSpPr/>
            <p:nvPr/>
          </p:nvSpPr>
          <p:spPr>
            <a:xfrm>
              <a:off x="50116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4" y="4914"/>
                  </a:lnTo>
                  <a:lnTo>
                    <a:pt x="2724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925">
              <a:extLst>
                <a:ext uri="{FF2B5EF4-FFF2-40B4-BE49-F238E27FC236}">
                  <a16:creationId xmlns:a16="http://schemas.microsoft.com/office/drawing/2014/main" id="{5B418D63-F01D-4285-9586-BCC2B44DB676}"/>
                </a:ext>
              </a:extLst>
            </p:cNvPr>
            <p:cNvSpPr/>
            <p:nvPr/>
          </p:nvSpPr>
          <p:spPr>
            <a:xfrm>
              <a:off x="4579475" y="2740375"/>
              <a:ext cx="210075" cy="263525"/>
            </a:xfrm>
            <a:custGeom>
              <a:avLst/>
              <a:gdLst/>
              <a:ahLst/>
              <a:cxnLst/>
              <a:rect l="0" t="0" r="0" b="0"/>
              <a:pathLst>
                <a:path w="8403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02" y="10540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926">
              <a:extLst>
                <a:ext uri="{FF2B5EF4-FFF2-40B4-BE49-F238E27FC236}">
                  <a16:creationId xmlns:a16="http://schemas.microsoft.com/office/drawing/2014/main" id="{9F9ADDEF-F8C5-426D-9817-018DE9622FB4}"/>
                </a:ext>
              </a:extLst>
            </p:cNvPr>
            <p:cNvSpPr/>
            <p:nvPr/>
          </p:nvSpPr>
          <p:spPr>
            <a:xfrm>
              <a:off x="4333800" y="1924400"/>
              <a:ext cx="700775" cy="875825"/>
            </a:xfrm>
            <a:custGeom>
              <a:avLst/>
              <a:gdLst/>
              <a:ahLst/>
              <a:cxnLst/>
              <a:rect l="0" t="0" r="0" b="0"/>
              <a:pathLst>
                <a:path w="28031" h="35033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1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583" y="3642"/>
                  </a:lnTo>
                  <a:lnTo>
                    <a:pt x="3641" y="4609"/>
                  </a:lnTo>
                  <a:lnTo>
                    <a:pt x="2776" y="5653"/>
                  </a:lnTo>
                  <a:lnTo>
                    <a:pt x="2012" y="6773"/>
                  </a:lnTo>
                  <a:lnTo>
                    <a:pt x="1375" y="7944"/>
                  </a:lnTo>
                  <a:lnTo>
                    <a:pt x="841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41" y="25842"/>
                  </a:lnTo>
                  <a:lnTo>
                    <a:pt x="1375" y="27089"/>
                  </a:lnTo>
                  <a:lnTo>
                    <a:pt x="2012" y="28286"/>
                  </a:lnTo>
                  <a:lnTo>
                    <a:pt x="2776" y="29406"/>
                  </a:lnTo>
                  <a:lnTo>
                    <a:pt x="3641" y="30450"/>
                  </a:lnTo>
                  <a:lnTo>
                    <a:pt x="4583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1" y="35032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3021"/>
                  </a:lnTo>
                  <a:lnTo>
                    <a:pt x="22404" y="32257"/>
                  </a:lnTo>
                  <a:lnTo>
                    <a:pt x="23448" y="31392"/>
                  </a:lnTo>
                  <a:lnTo>
                    <a:pt x="24390" y="30450"/>
                  </a:lnTo>
                  <a:lnTo>
                    <a:pt x="25256" y="29406"/>
                  </a:lnTo>
                  <a:lnTo>
                    <a:pt x="26020" y="28286"/>
                  </a:lnTo>
                  <a:lnTo>
                    <a:pt x="26656" y="27089"/>
                  </a:lnTo>
                  <a:lnTo>
                    <a:pt x="27191" y="25842"/>
                  </a:lnTo>
                  <a:lnTo>
                    <a:pt x="27598" y="24518"/>
                  </a:lnTo>
                  <a:lnTo>
                    <a:pt x="27878" y="23143"/>
                  </a:lnTo>
                  <a:lnTo>
                    <a:pt x="28031" y="21743"/>
                  </a:lnTo>
                  <a:lnTo>
                    <a:pt x="28031" y="21004"/>
                  </a:lnTo>
                  <a:lnTo>
                    <a:pt x="28031" y="14029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41"/>
                  </a:lnTo>
                  <a:lnTo>
                    <a:pt x="27191" y="9217"/>
                  </a:lnTo>
                  <a:lnTo>
                    <a:pt x="26656" y="7944"/>
                  </a:lnTo>
                  <a:lnTo>
                    <a:pt x="26020" y="6773"/>
                  </a:lnTo>
                  <a:lnTo>
                    <a:pt x="25256" y="5653"/>
                  </a:lnTo>
                  <a:lnTo>
                    <a:pt x="24390" y="4609"/>
                  </a:lnTo>
                  <a:lnTo>
                    <a:pt x="23448" y="3642"/>
                  </a:lnTo>
                  <a:lnTo>
                    <a:pt x="22404" y="2801"/>
                  </a:lnTo>
                  <a:lnTo>
                    <a:pt x="21284" y="2038"/>
                  </a:lnTo>
                  <a:lnTo>
                    <a:pt x="20088" y="1401"/>
                  </a:lnTo>
                  <a:lnTo>
                    <a:pt x="18840" y="867"/>
                  </a:lnTo>
                  <a:lnTo>
                    <a:pt x="17516" y="459"/>
                  </a:lnTo>
                  <a:lnTo>
                    <a:pt x="16167" y="179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27">
              <a:extLst>
                <a:ext uri="{FF2B5EF4-FFF2-40B4-BE49-F238E27FC236}">
                  <a16:creationId xmlns:a16="http://schemas.microsoft.com/office/drawing/2014/main" id="{951BB908-B16D-485F-8BDF-C0AD9B23658E}"/>
                </a:ext>
              </a:extLst>
            </p:cNvPr>
            <p:cNvSpPr/>
            <p:nvPr/>
          </p:nvSpPr>
          <p:spPr>
            <a:xfrm>
              <a:off x="4163225" y="2844100"/>
              <a:ext cx="1041925" cy="210075"/>
            </a:xfrm>
            <a:custGeom>
              <a:avLst/>
              <a:gdLst/>
              <a:ahLst/>
              <a:cxnLst/>
              <a:rect l="0" t="0" r="0" b="0"/>
              <a:pathLst>
                <a:path w="41677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7" y="179"/>
                  </a:lnTo>
                  <a:lnTo>
                    <a:pt x="9115" y="485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6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6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3005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5"/>
                  </a:lnTo>
                  <a:lnTo>
                    <a:pt x="30500" y="179"/>
                  </a:lnTo>
                  <a:lnTo>
                    <a:pt x="29380" y="154"/>
                  </a:lnTo>
                  <a:lnTo>
                    <a:pt x="25052" y="1"/>
                  </a:lnTo>
                  <a:lnTo>
                    <a:pt x="25027" y="434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60"/>
                  </a:lnTo>
                  <a:lnTo>
                    <a:pt x="22863" y="3718"/>
                  </a:lnTo>
                  <a:lnTo>
                    <a:pt x="22099" y="4023"/>
                  </a:lnTo>
                  <a:lnTo>
                    <a:pt x="21284" y="4202"/>
                  </a:lnTo>
                  <a:lnTo>
                    <a:pt x="20419" y="4202"/>
                  </a:lnTo>
                  <a:lnTo>
                    <a:pt x="19579" y="4023"/>
                  </a:lnTo>
                  <a:lnTo>
                    <a:pt x="18840" y="3718"/>
                  </a:lnTo>
                  <a:lnTo>
                    <a:pt x="18153" y="3260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28">
              <a:extLst>
                <a:ext uri="{FF2B5EF4-FFF2-40B4-BE49-F238E27FC236}">
                  <a16:creationId xmlns:a16="http://schemas.microsoft.com/office/drawing/2014/main" id="{81888254-38AA-4DAD-9FA9-E60174380EC9}"/>
                </a:ext>
              </a:extLst>
            </p:cNvPr>
            <p:cNvSpPr/>
            <p:nvPr/>
          </p:nvSpPr>
          <p:spPr>
            <a:xfrm>
              <a:off x="4540025" y="2844100"/>
              <a:ext cx="288350" cy="149600"/>
            </a:xfrm>
            <a:custGeom>
              <a:avLst/>
              <a:gdLst/>
              <a:ahLst/>
              <a:cxnLst/>
              <a:rect l="0" t="0" r="0" b="0"/>
              <a:pathLst>
                <a:path w="11534" h="5984" extrusionOk="0">
                  <a:moveTo>
                    <a:pt x="1553" y="1"/>
                  </a:moveTo>
                  <a:lnTo>
                    <a:pt x="0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1"/>
                  </a:lnTo>
                  <a:lnTo>
                    <a:pt x="2088" y="4660"/>
                  </a:lnTo>
                  <a:lnTo>
                    <a:pt x="3004" y="5296"/>
                  </a:lnTo>
                  <a:lnTo>
                    <a:pt x="4048" y="5729"/>
                  </a:lnTo>
                  <a:lnTo>
                    <a:pt x="5168" y="5958"/>
                  </a:lnTo>
                  <a:lnTo>
                    <a:pt x="5779" y="5984"/>
                  </a:lnTo>
                  <a:lnTo>
                    <a:pt x="6365" y="5958"/>
                  </a:lnTo>
                  <a:lnTo>
                    <a:pt x="7485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205"/>
                  </a:lnTo>
                  <a:lnTo>
                    <a:pt x="11533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55" y="434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2" y="4202"/>
                  </a:lnTo>
                  <a:lnTo>
                    <a:pt x="5347" y="4202"/>
                  </a:lnTo>
                  <a:lnTo>
                    <a:pt x="4507" y="4023"/>
                  </a:lnTo>
                  <a:lnTo>
                    <a:pt x="3768" y="3718"/>
                  </a:lnTo>
                  <a:lnTo>
                    <a:pt x="3081" y="3260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4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29">
              <a:extLst>
                <a:ext uri="{FF2B5EF4-FFF2-40B4-BE49-F238E27FC236}">
                  <a16:creationId xmlns:a16="http://schemas.microsoft.com/office/drawing/2014/main" id="{F94A9DDB-2C58-4106-A4F1-185D60E41433}"/>
                </a:ext>
              </a:extLst>
            </p:cNvPr>
            <p:cNvSpPr/>
            <p:nvPr/>
          </p:nvSpPr>
          <p:spPr>
            <a:xfrm>
              <a:off x="4632300" y="2459675"/>
              <a:ext cx="99950" cy="119700"/>
            </a:xfrm>
            <a:custGeom>
              <a:avLst/>
              <a:gdLst/>
              <a:ahLst/>
              <a:cxnLst/>
              <a:rect l="0" t="0" r="0" b="0"/>
              <a:pathLst>
                <a:path w="3998" h="4788" extrusionOk="0">
                  <a:moveTo>
                    <a:pt x="1885" y="1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30">
              <a:extLst>
                <a:ext uri="{FF2B5EF4-FFF2-40B4-BE49-F238E27FC236}">
                  <a16:creationId xmlns:a16="http://schemas.microsoft.com/office/drawing/2014/main" id="{84856303-A237-4E24-9753-F768E2E2FB48}"/>
                </a:ext>
              </a:extLst>
            </p:cNvPr>
            <p:cNvSpPr/>
            <p:nvPr/>
          </p:nvSpPr>
          <p:spPr>
            <a:xfrm>
              <a:off x="4632300" y="2568525"/>
              <a:ext cx="99950" cy="38200"/>
            </a:xfrm>
            <a:custGeom>
              <a:avLst/>
              <a:gdLst/>
              <a:ahLst/>
              <a:cxnLst/>
              <a:rect l="0" t="0" r="0" b="0"/>
              <a:pathLst>
                <a:path w="3998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357" y="840"/>
                  </a:lnTo>
                  <a:lnTo>
                    <a:pt x="917" y="1273"/>
                  </a:lnTo>
                  <a:lnTo>
                    <a:pt x="1579" y="1502"/>
                  </a:lnTo>
                  <a:lnTo>
                    <a:pt x="1834" y="1528"/>
                  </a:lnTo>
                  <a:lnTo>
                    <a:pt x="2165" y="1528"/>
                  </a:lnTo>
                  <a:lnTo>
                    <a:pt x="2445" y="1502"/>
                  </a:lnTo>
                  <a:lnTo>
                    <a:pt x="3081" y="1273"/>
                  </a:lnTo>
                  <a:lnTo>
                    <a:pt x="3667" y="840"/>
                  </a:lnTo>
                  <a:lnTo>
                    <a:pt x="3998" y="306"/>
                  </a:lnTo>
                  <a:lnTo>
                    <a:pt x="3998" y="0"/>
                  </a:lnTo>
                  <a:lnTo>
                    <a:pt x="3514" y="204"/>
                  </a:lnTo>
                  <a:lnTo>
                    <a:pt x="2521" y="433"/>
                  </a:lnTo>
                  <a:lnTo>
                    <a:pt x="1503" y="433"/>
                  </a:lnTo>
                  <a:lnTo>
                    <a:pt x="485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31">
              <a:extLst>
                <a:ext uri="{FF2B5EF4-FFF2-40B4-BE49-F238E27FC236}">
                  <a16:creationId xmlns:a16="http://schemas.microsoft.com/office/drawing/2014/main" id="{CC9512B6-AD6D-4FCD-80C4-261610A04C88}"/>
                </a:ext>
              </a:extLst>
            </p:cNvPr>
            <p:cNvSpPr/>
            <p:nvPr/>
          </p:nvSpPr>
          <p:spPr>
            <a:xfrm>
              <a:off x="4799700" y="2429125"/>
              <a:ext cx="129875" cy="66850"/>
            </a:xfrm>
            <a:custGeom>
              <a:avLst/>
              <a:gdLst/>
              <a:ahLst/>
              <a:cxnLst/>
              <a:rect l="0" t="0" r="0" b="0"/>
              <a:pathLst>
                <a:path w="5195" h="2674" extrusionOk="0">
                  <a:moveTo>
                    <a:pt x="2826" y="1"/>
                  </a:moveTo>
                  <a:lnTo>
                    <a:pt x="2292" y="103"/>
                  </a:lnTo>
                  <a:lnTo>
                    <a:pt x="1757" y="281"/>
                  </a:lnTo>
                  <a:lnTo>
                    <a:pt x="917" y="866"/>
                  </a:lnTo>
                  <a:lnTo>
                    <a:pt x="102" y="1808"/>
                  </a:lnTo>
                  <a:lnTo>
                    <a:pt x="1" y="1987"/>
                  </a:lnTo>
                  <a:lnTo>
                    <a:pt x="179" y="2114"/>
                  </a:lnTo>
                  <a:lnTo>
                    <a:pt x="1350" y="2547"/>
                  </a:lnTo>
                  <a:lnTo>
                    <a:pt x="2368" y="2674"/>
                  </a:lnTo>
                  <a:lnTo>
                    <a:pt x="2903" y="2572"/>
                  </a:lnTo>
                  <a:lnTo>
                    <a:pt x="3437" y="2394"/>
                  </a:lnTo>
                  <a:lnTo>
                    <a:pt x="4278" y="1808"/>
                  </a:lnTo>
                  <a:lnTo>
                    <a:pt x="5092" y="866"/>
                  </a:lnTo>
                  <a:lnTo>
                    <a:pt x="5194" y="663"/>
                  </a:lnTo>
                  <a:lnTo>
                    <a:pt x="5016" y="561"/>
                  </a:lnTo>
                  <a:lnTo>
                    <a:pt x="3845" y="10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32">
              <a:extLst>
                <a:ext uri="{FF2B5EF4-FFF2-40B4-BE49-F238E27FC236}">
                  <a16:creationId xmlns:a16="http://schemas.microsoft.com/office/drawing/2014/main" id="{E375FB98-B578-4D27-80AF-3074A90C72D8}"/>
                </a:ext>
              </a:extLst>
            </p:cNvPr>
            <p:cNvSpPr/>
            <p:nvPr/>
          </p:nvSpPr>
          <p:spPr>
            <a:xfrm>
              <a:off x="4438825" y="2429125"/>
              <a:ext cx="130500" cy="66850"/>
            </a:xfrm>
            <a:custGeom>
              <a:avLst/>
              <a:gdLst/>
              <a:ahLst/>
              <a:cxnLst/>
              <a:rect l="0" t="0" r="0" b="0"/>
              <a:pathLst>
                <a:path w="5220" h="2674" extrusionOk="0">
                  <a:moveTo>
                    <a:pt x="2368" y="1"/>
                  </a:moveTo>
                  <a:lnTo>
                    <a:pt x="1350" y="103"/>
                  </a:lnTo>
                  <a:lnTo>
                    <a:pt x="179" y="561"/>
                  </a:lnTo>
                  <a:lnTo>
                    <a:pt x="0" y="663"/>
                  </a:lnTo>
                  <a:lnTo>
                    <a:pt x="102" y="866"/>
                  </a:lnTo>
                  <a:lnTo>
                    <a:pt x="917" y="1808"/>
                  </a:lnTo>
                  <a:lnTo>
                    <a:pt x="1757" y="2394"/>
                  </a:lnTo>
                  <a:lnTo>
                    <a:pt x="2292" y="2572"/>
                  </a:lnTo>
                  <a:lnTo>
                    <a:pt x="2826" y="2674"/>
                  </a:lnTo>
                  <a:lnTo>
                    <a:pt x="3845" y="2547"/>
                  </a:lnTo>
                  <a:lnTo>
                    <a:pt x="5016" y="2114"/>
                  </a:lnTo>
                  <a:lnTo>
                    <a:pt x="5219" y="1987"/>
                  </a:lnTo>
                  <a:lnTo>
                    <a:pt x="5092" y="1808"/>
                  </a:lnTo>
                  <a:lnTo>
                    <a:pt x="4277" y="866"/>
                  </a:lnTo>
                  <a:lnTo>
                    <a:pt x="3437" y="281"/>
                  </a:lnTo>
                  <a:lnTo>
                    <a:pt x="2903" y="103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33">
              <a:extLst>
                <a:ext uri="{FF2B5EF4-FFF2-40B4-BE49-F238E27FC236}">
                  <a16:creationId xmlns:a16="http://schemas.microsoft.com/office/drawing/2014/main" id="{AB285106-A565-4D5A-9E8F-CF51F420D8B4}"/>
                </a:ext>
              </a:extLst>
            </p:cNvPr>
            <p:cNvSpPr/>
            <p:nvPr/>
          </p:nvSpPr>
          <p:spPr>
            <a:xfrm>
              <a:off x="4471925" y="243867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1"/>
                  </a:moveTo>
                  <a:lnTo>
                    <a:pt x="331" y="26"/>
                  </a:lnTo>
                  <a:lnTo>
                    <a:pt x="26" y="332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31" y="1044"/>
                  </a:lnTo>
                  <a:lnTo>
                    <a:pt x="535" y="1070"/>
                  </a:lnTo>
                  <a:lnTo>
                    <a:pt x="739" y="1044"/>
                  </a:lnTo>
                  <a:lnTo>
                    <a:pt x="1044" y="739"/>
                  </a:lnTo>
                  <a:lnTo>
                    <a:pt x="1069" y="535"/>
                  </a:lnTo>
                  <a:lnTo>
                    <a:pt x="1044" y="332"/>
                  </a:lnTo>
                  <a:lnTo>
                    <a:pt x="739" y="26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34">
              <a:extLst>
                <a:ext uri="{FF2B5EF4-FFF2-40B4-BE49-F238E27FC236}">
                  <a16:creationId xmlns:a16="http://schemas.microsoft.com/office/drawing/2014/main" id="{446E6747-B664-4104-A40B-46E14424FC2B}"/>
                </a:ext>
              </a:extLst>
            </p:cNvPr>
            <p:cNvSpPr/>
            <p:nvPr/>
          </p:nvSpPr>
          <p:spPr>
            <a:xfrm>
              <a:off x="4837900" y="2445050"/>
              <a:ext cx="26750" cy="26125"/>
            </a:xfrm>
            <a:custGeom>
              <a:avLst/>
              <a:gdLst/>
              <a:ahLst/>
              <a:cxnLst/>
              <a:rect l="0" t="0" r="0" b="0"/>
              <a:pathLst>
                <a:path w="1070" h="1045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9"/>
                  </a:lnTo>
                  <a:lnTo>
                    <a:pt x="331" y="1019"/>
                  </a:lnTo>
                  <a:lnTo>
                    <a:pt x="535" y="1044"/>
                  </a:lnTo>
                  <a:lnTo>
                    <a:pt x="738" y="1019"/>
                  </a:lnTo>
                  <a:lnTo>
                    <a:pt x="1044" y="739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35">
              <a:extLst>
                <a:ext uri="{FF2B5EF4-FFF2-40B4-BE49-F238E27FC236}">
                  <a16:creationId xmlns:a16="http://schemas.microsoft.com/office/drawing/2014/main" id="{EE431DD9-030F-45E6-BC90-5F0627F52221}"/>
                </a:ext>
              </a:extLst>
            </p:cNvPr>
            <p:cNvSpPr/>
            <p:nvPr/>
          </p:nvSpPr>
          <p:spPr>
            <a:xfrm>
              <a:off x="44311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586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39"/>
                  </a:lnTo>
                  <a:lnTo>
                    <a:pt x="586" y="2521"/>
                  </a:lnTo>
                  <a:lnTo>
                    <a:pt x="1096" y="2724"/>
                  </a:lnTo>
                  <a:lnTo>
                    <a:pt x="1350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20" y="2521"/>
                  </a:lnTo>
                  <a:lnTo>
                    <a:pt x="5602" y="2139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586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36">
              <a:extLst>
                <a:ext uri="{FF2B5EF4-FFF2-40B4-BE49-F238E27FC236}">
                  <a16:creationId xmlns:a16="http://schemas.microsoft.com/office/drawing/2014/main" id="{A620B8D2-4455-4C8C-B5E2-52F4EFDB8F45}"/>
                </a:ext>
              </a:extLst>
            </p:cNvPr>
            <p:cNvSpPr/>
            <p:nvPr/>
          </p:nvSpPr>
          <p:spPr>
            <a:xfrm>
              <a:off x="4791425" y="2522700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586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39"/>
                  </a:lnTo>
                  <a:lnTo>
                    <a:pt x="612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81" y="2750"/>
                  </a:lnTo>
                  <a:lnTo>
                    <a:pt x="4761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37">
              <a:extLst>
                <a:ext uri="{FF2B5EF4-FFF2-40B4-BE49-F238E27FC236}">
                  <a16:creationId xmlns:a16="http://schemas.microsoft.com/office/drawing/2014/main" id="{AB62B8F7-4A42-49F9-A494-6A74687F7676}"/>
                </a:ext>
              </a:extLst>
            </p:cNvPr>
            <p:cNvSpPr/>
            <p:nvPr/>
          </p:nvSpPr>
          <p:spPr>
            <a:xfrm>
              <a:off x="4448375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201" y="663"/>
                  </a:lnTo>
                  <a:lnTo>
                    <a:pt x="3666" y="332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32"/>
                  </a:lnTo>
                  <a:lnTo>
                    <a:pt x="255" y="663"/>
                  </a:lnTo>
                  <a:lnTo>
                    <a:pt x="0" y="892"/>
                  </a:lnTo>
                </a:path>
              </a:pathLst>
            </a:custGeom>
            <a:noFill/>
            <a:ln w="1905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38">
              <a:extLst>
                <a:ext uri="{FF2B5EF4-FFF2-40B4-BE49-F238E27FC236}">
                  <a16:creationId xmlns:a16="http://schemas.microsoft.com/office/drawing/2014/main" id="{7FF1D637-95C9-4FE9-BAC9-5CBDA9D66DDE}"/>
                </a:ext>
              </a:extLst>
            </p:cNvPr>
            <p:cNvSpPr/>
            <p:nvPr/>
          </p:nvSpPr>
          <p:spPr>
            <a:xfrm>
              <a:off x="4809250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176" y="663"/>
                  </a:lnTo>
                  <a:lnTo>
                    <a:pt x="3666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32"/>
                  </a:lnTo>
                  <a:lnTo>
                    <a:pt x="230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39">
              <a:extLst>
                <a:ext uri="{FF2B5EF4-FFF2-40B4-BE49-F238E27FC236}">
                  <a16:creationId xmlns:a16="http://schemas.microsoft.com/office/drawing/2014/main" id="{B0FF1079-D396-4CB2-99B5-F0E6A97105D9}"/>
                </a:ext>
              </a:extLst>
            </p:cNvPr>
            <p:cNvSpPr/>
            <p:nvPr/>
          </p:nvSpPr>
          <p:spPr>
            <a:xfrm>
              <a:off x="4622125" y="2646800"/>
              <a:ext cx="124125" cy="36300"/>
            </a:xfrm>
            <a:custGeom>
              <a:avLst/>
              <a:gdLst/>
              <a:ahLst/>
              <a:cxnLst/>
              <a:rect l="0" t="0" r="0" b="0"/>
              <a:pathLst>
                <a:path w="4965" h="1452" fill="none" extrusionOk="0">
                  <a:moveTo>
                    <a:pt x="0" y="1"/>
                  </a:moveTo>
                  <a:lnTo>
                    <a:pt x="153" y="306"/>
                  </a:lnTo>
                  <a:lnTo>
                    <a:pt x="637" y="841"/>
                  </a:lnTo>
                  <a:lnTo>
                    <a:pt x="1273" y="1223"/>
                  </a:lnTo>
                  <a:lnTo>
                    <a:pt x="2063" y="1426"/>
                  </a:lnTo>
                  <a:lnTo>
                    <a:pt x="2495" y="1452"/>
                  </a:lnTo>
                  <a:lnTo>
                    <a:pt x="2903" y="1426"/>
                  </a:lnTo>
                  <a:lnTo>
                    <a:pt x="3692" y="1223"/>
                  </a:lnTo>
                  <a:lnTo>
                    <a:pt x="4328" y="841"/>
                  </a:lnTo>
                  <a:lnTo>
                    <a:pt x="4812" y="332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E157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40">
              <a:extLst>
                <a:ext uri="{FF2B5EF4-FFF2-40B4-BE49-F238E27FC236}">
                  <a16:creationId xmlns:a16="http://schemas.microsoft.com/office/drawing/2014/main" id="{5AF646A4-0142-48B6-9D50-7A5E6E85E563}"/>
                </a:ext>
              </a:extLst>
            </p:cNvPr>
            <p:cNvSpPr/>
            <p:nvPr/>
          </p:nvSpPr>
          <p:spPr>
            <a:xfrm>
              <a:off x="4288625" y="1879850"/>
              <a:ext cx="791775" cy="541675"/>
            </a:xfrm>
            <a:custGeom>
              <a:avLst/>
              <a:gdLst/>
              <a:ahLst/>
              <a:cxnLst/>
              <a:rect l="0" t="0" r="0" b="0"/>
              <a:pathLst>
                <a:path w="31671" h="21667" extrusionOk="0">
                  <a:moveTo>
                    <a:pt x="15021" y="1"/>
                  </a:moveTo>
                  <a:lnTo>
                    <a:pt x="13417" y="154"/>
                  </a:lnTo>
                  <a:lnTo>
                    <a:pt x="11889" y="485"/>
                  </a:lnTo>
                  <a:lnTo>
                    <a:pt x="10387" y="943"/>
                  </a:lnTo>
                  <a:lnTo>
                    <a:pt x="8987" y="1554"/>
                  </a:lnTo>
                  <a:lnTo>
                    <a:pt x="7638" y="2267"/>
                  </a:lnTo>
                  <a:lnTo>
                    <a:pt x="6365" y="3132"/>
                  </a:lnTo>
                  <a:lnTo>
                    <a:pt x="5194" y="4100"/>
                  </a:lnTo>
                  <a:lnTo>
                    <a:pt x="4124" y="5169"/>
                  </a:lnTo>
                  <a:lnTo>
                    <a:pt x="3157" y="6340"/>
                  </a:lnTo>
                  <a:lnTo>
                    <a:pt x="2291" y="7613"/>
                  </a:lnTo>
                  <a:lnTo>
                    <a:pt x="1553" y="8962"/>
                  </a:lnTo>
                  <a:lnTo>
                    <a:pt x="967" y="10388"/>
                  </a:lnTo>
                  <a:lnTo>
                    <a:pt x="509" y="11865"/>
                  </a:lnTo>
                  <a:lnTo>
                    <a:pt x="178" y="13418"/>
                  </a:lnTo>
                  <a:lnTo>
                    <a:pt x="26" y="14996"/>
                  </a:lnTo>
                  <a:lnTo>
                    <a:pt x="0" y="15811"/>
                  </a:lnTo>
                  <a:lnTo>
                    <a:pt x="0" y="21463"/>
                  </a:lnTo>
                  <a:lnTo>
                    <a:pt x="356" y="21513"/>
                  </a:lnTo>
                  <a:lnTo>
                    <a:pt x="1146" y="21437"/>
                  </a:lnTo>
                  <a:lnTo>
                    <a:pt x="2037" y="21132"/>
                  </a:lnTo>
                  <a:lnTo>
                    <a:pt x="2953" y="20673"/>
                  </a:lnTo>
                  <a:lnTo>
                    <a:pt x="4303" y="19757"/>
                  </a:lnTo>
                  <a:lnTo>
                    <a:pt x="5856" y="18306"/>
                  </a:lnTo>
                  <a:lnTo>
                    <a:pt x="6416" y="17593"/>
                  </a:lnTo>
                  <a:lnTo>
                    <a:pt x="6874" y="10515"/>
                  </a:lnTo>
                  <a:lnTo>
                    <a:pt x="10820" y="16727"/>
                  </a:lnTo>
                  <a:lnTo>
                    <a:pt x="11431" y="17160"/>
                  </a:lnTo>
                  <a:lnTo>
                    <a:pt x="13391" y="18077"/>
                  </a:lnTo>
                  <a:lnTo>
                    <a:pt x="16065" y="19019"/>
                  </a:lnTo>
                  <a:lnTo>
                    <a:pt x="19171" y="19910"/>
                  </a:lnTo>
                  <a:lnTo>
                    <a:pt x="22455" y="20699"/>
                  </a:lnTo>
                  <a:lnTo>
                    <a:pt x="25663" y="21284"/>
                  </a:lnTo>
                  <a:lnTo>
                    <a:pt x="28539" y="21641"/>
                  </a:lnTo>
                  <a:lnTo>
                    <a:pt x="30856" y="21666"/>
                  </a:lnTo>
                  <a:lnTo>
                    <a:pt x="31671" y="21513"/>
                  </a:lnTo>
                  <a:lnTo>
                    <a:pt x="31671" y="15811"/>
                  </a:lnTo>
                  <a:lnTo>
                    <a:pt x="31645" y="14996"/>
                  </a:lnTo>
                  <a:lnTo>
                    <a:pt x="31493" y="13418"/>
                  </a:lnTo>
                  <a:lnTo>
                    <a:pt x="31162" y="11865"/>
                  </a:lnTo>
                  <a:lnTo>
                    <a:pt x="30703" y="10388"/>
                  </a:lnTo>
                  <a:lnTo>
                    <a:pt x="30118" y="8962"/>
                  </a:lnTo>
                  <a:lnTo>
                    <a:pt x="29380" y="7613"/>
                  </a:lnTo>
                  <a:lnTo>
                    <a:pt x="28514" y="6340"/>
                  </a:lnTo>
                  <a:lnTo>
                    <a:pt x="27547" y="5169"/>
                  </a:lnTo>
                  <a:lnTo>
                    <a:pt x="26477" y="4100"/>
                  </a:lnTo>
                  <a:lnTo>
                    <a:pt x="25306" y="3132"/>
                  </a:lnTo>
                  <a:lnTo>
                    <a:pt x="24033" y="2267"/>
                  </a:lnTo>
                  <a:lnTo>
                    <a:pt x="22709" y="1554"/>
                  </a:lnTo>
                  <a:lnTo>
                    <a:pt x="21284" y="943"/>
                  </a:lnTo>
                  <a:lnTo>
                    <a:pt x="19782" y="485"/>
                  </a:lnTo>
                  <a:lnTo>
                    <a:pt x="18254" y="154"/>
                  </a:lnTo>
                  <a:lnTo>
                    <a:pt x="16650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41">
              <a:extLst>
                <a:ext uri="{FF2B5EF4-FFF2-40B4-BE49-F238E27FC236}">
                  <a16:creationId xmlns:a16="http://schemas.microsoft.com/office/drawing/2014/main" id="{FD577171-456E-44F0-8F18-621D8547A73B}"/>
                </a:ext>
              </a:extLst>
            </p:cNvPr>
            <p:cNvSpPr/>
            <p:nvPr/>
          </p:nvSpPr>
          <p:spPr>
            <a:xfrm>
              <a:off x="5205775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6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306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37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39"/>
                  </a:lnTo>
                  <a:lnTo>
                    <a:pt x="3132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382" y="6034"/>
                  </a:lnTo>
                  <a:lnTo>
                    <a:pt x="331" y="6060"/>
                  </a:lnTo>
                  <a:lnTo>
                    <a:pt x="153" y="6136"/>
                  </a:lnTo>
                  <a:lnTo>
                    <a:pt x="0" y="6442"/>
                  </a:lnTo>
                  <a:lnTo>
                    <a:pt x="0" y="6951"/>
                  </a:lnTo>
                  <a:lnTo>
                    <a:pt x="26" y="7078"/>
                  </a:lnTo>
                  <a:lnTo>
                    <a:pt x="560" y="10006"/>
                  </a:lnTo>
                  <a:lnTo>
                    <a:pt x="1146" y="13494"/>
                  </a:lnTo>
                  <a:lnTo>
                    <a:pt x="1222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48"/>
                  </a:lnTo>
                  <a:lnTo>
                    <a:pt x="10158" y="17694"/>
                  </a:lnTo>
                  <a:lnTo>
                    <a:pt x="10286" y="17694"/>
                  </a:lnTo>
                  <a:lnTo>
                    <a:pt x="10693" y="17618"/>
                  </a:lnTo>
                  <a:lnTo>
                    <a:pt x="11202" y="17338"/>
                  </a:lnTo>
                  <a:lnTo>
                    <a:pt x="11635" y="16803"/>
                  </a:lnTo>
                  <a:lnTo>
                    <a:pt x="11762" y="16396"/>
                  </a:lnTo>
                  <a:lnTo>
                    <a:pt x="12093" y="14970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609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1" y="9573"/>
                  </a:lnTo>
                  <a:lnTo>
                    <a:pt x="12322" y="3285"/>
                  </a:lnTo>
                  <a:lnTo>
                    <a:pt x="12373" y="3030"/>
                  </a:lnTo>
                  <a:lnTo>
                    <a:pt x="12297" y="2572"/>
                  </a:lnTo>
                  <a:lnTo>
                    <a:pt x="12093" y="2165"/>
                  </a:lnTo>
                  <a:lnTo>
                    <a:pt x="11762" y="1884"/>
                  </a:lnTo>
                  <a:lnTo>
                    <a:pt x="11559" y="1834"/>
                  </a:lnTo>
                  <a:lnTo>
                    <a:pt x="11329" y="1783"/>
                  </a:lnTo>
                  <a:lnTo>
                    <a:pt x="10922" y="1884"/>
                  </a:lnTo>
                  <a:lnTo>
                    <a:pt x="10540" y="2165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102"/>
                  </a:lnTo>
                  <a:lnTo>
                    <a:pt x="9420" y="26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42">
              <a:extLst>
                <a:ext uri="{FF2B5EF4-FFF2-40B4-BE49-F238E27FC236}">
                  <a16:creationId xmlns:a16="http://schemas.microsoft.com/office/drawing/2014/main" id="{907C750C-07D4-4C79-A1E3-92102E2A0705}"/>
                </a:ext>
              </a:extLst>
            </p:cNvPr>
            <p:cNvSpPr/>
            <p:nvPr/>
          </p:nvSpPr>
          <p:spPr>
            <a:xfrm>
              <a:off x="5289775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43">
              <a:extLst>
                <a:ext uri="{FF2B5EF4-FFF2-40B4-BE49-F238E27FC236}">
                  <a16:creationId xmlns:a16="http://schemas.microsoft.com/office/drawing/2014/main" id="{D57DE2E3-526C-4EDD-9B3D-B5697F4DAA14}"/>
                </a:ext>
              </a:extLst>
            </p:cNvPr>
            <p:cNvSpPr/>
            <p:nvPr/>
          </p:nvSpPr>
          <p:spPr>
            <a:xfrm>
              <a:off x="5322875" y="2659525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1"/>
                  </a:moveTo>
                  <a:lnTo>
                    <a:pt x="1" y="485"/>
                  </a:lnTo>
                  <a:lnTo>
                    <a:pt x="7536" y="2216"/>
                  </a:lnTo>
                  <a:lnTo>
                    <a:pt x="7664" y="1732"/>
                  </a:lnTo>
                  <a:lnTo>
                    <a:pt x="6569" y="1503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Shape 944">
              <a:extLst>
                <a:ext uri="{FF2B5EF4-FFF2-40B4-BE49-F238E27FC236}">
                  <a16:creationId xmlns:a16="http://schemas.microsoft.com/office/drawing/2014/main" id="{2A3C7C1A-D977-4CCE-9AD5-09558449611A}"/>
                </a:ext>
              </a:extLst>
            </p:cNvPr>
            <p:cNvSpPr/>
            <p:nvPr/>
          </p:nvSpPr>
          <p:spPr>
            <a:xfrm>
              <a:off x="5290425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51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04" y="306"/>
                  </a:lnTo>
                  <a:lnTo>
                    <a:pt x="1120" y="637"/>
                  </a:lnTo>
                  <a:lnTo>
                    <a:pt x="1833" y="1044"/>
                  </a:lnTo>
                  <a:lnTo>
                    <a:pt x="2597" y="1680"/>
                  </a:lnTo>
                  <a:lnTo>
                    <a:pt x="3234" y="2571"/>
                  </a:lnTo>
                  <a:lnTo>
                    <a:pt x="3717" y="3794"/>
                  </a:lnTo>
                  <a:lnTo>
                    <a:pt x="3870" y="5372"/>
                  </a:lnTo>
                  <a:lnTo>
                    <a:pt x="3794" y="6314"/>
                  </a:lnTo>
                  <a:lnTo>
                    <a:pt x="4099" y="6390"/>
                  </a:lnTo>
                  <a:lnTo>
                    <a:pt x="4125" y="6212"/>
                  </a:lnTo>
                  <a:lnTo>
                    <a:pt x="4226" y="5117"/>
                  </a:lnTo>
                  <a:lnTo>
                    <a:pt x="4150" y="4124"/>
                  </a:lnTo>
                  <a:lnTo>
                    <a:pt x="3895" y="3030"/>
                  </a:lnTo>
                  <a:lnTo>
                    <a:pt x="3335" y="1935"/>
                  </a:lnTo>
                  <a:lnTo>
                    <a:pt x="2393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Shape 945">
              <a:extLst>
                <a:ext uri="{FF2B5EF4-FFF2-40B4-BE49-F238E27FC236}">
                  <a16:creationId xmlns:a16="http://schemas.microsoft.com/office/drawing/2014/main" id="{BE12B2FA-32A2-4A13-AF18-514E501E1D72}"/>
                </a:ext>
              </a:extLst>
            </p:cNvPr>
            <p:cNvSpPr/>
            <p:nvPr/>
          </p:nvSpPr>
          <p:spPr>
            <a:xfrm>
              <a:off x="5268150" y="2888650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Shape 946">
              <a:extLst>
                <a:ext uri="{FF2B5EF4-FFF2-40B4-BE49-F238E27FC236}">
                  <a16:creationId xmlns:a16="http://schemas.microsoft.com/office/drawing/2014/main" id="{B1C7DB84-31C4-4AC1-B1CB-52F756C08D66}"/>
                </a:ext>
              </a:extLst>
            </p:cNvPr>
            <p:cNvSpPr/>
            <p:nvPr/>
          </p:nvSpPr>
          <p:spPr>
            <a:xfrm>
              <a:off x="5228050" y="2910950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09"/>
                  </a:lnTo>
                  <a:lnTo>
                    <a:pt x="9089" y="4023"/>
                  </a:lnTo>
                  <a:lnTo>
                    <a:pt x="9522" y="208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Shape 947">
              <a:extLst>
                <a:ext uri="{FF2B5EF4-FFF2-40B4-BE49-F238E27FC236}">
                  <a16:creationId xmlns:a16="http://schemas.microsoft.com/office/drawing/2014/main" id="{46A392BD-6554-4364-9C86-04FF5E616FBB}"/>
                </a:ext>
              </a:extLst>
            </p:cNvPr>
            <p:cNvSpPr/>
            <p:nvPr/>
          </p:nvSpPr>
          <p:spPr>
            <a:xfrm>
              <a:off x="5206400" y="29485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0"/>
                  </a:moveTo>
                  <a:lnTo>
                    <a:pt x="1" y="4226"/>
                  </a:lnTo>
                  <a:lnTo>
                    <a:pt x="9548" y="4226"/>
                  </a:lnTo>
                  <a:lnTo>
                    <a:pt x="10031" y="208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5" name="Shape 975">
            <a:extLst>
              <a:ext uri="{FF2B5EF4-FFF2-40B4-BE49-F238E27FC236}">
                <a16:creationId xmlns:a16="http://schemas.microsoft.com/office/drawing/2014/main" id="{4E141EB2-3CEE-4F58-95A9-54A7F0E7081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912450" y="4270123"/>
            <a:ext cx="1042367" cy="874591"/>
            <a:chOff x="238125" y="1879850"/>
            <a:chExt cx="1399600" cy="1174325"/>
          </a:xfrm>
        </p:grpSpPr>
        <p:sp>
          <p:nvSpPr>
            <p:cNvPr id="86" name="Shape 976">
              <a:extLst>
                <a:ext uri="{FF2B5EF4-FFF2-40B4-BE49-F238E27FC236}">
                  <a16:creationId xmlns:a16="http://schemas.microsoft.com/office/drawing/2014/main" id="{7024CA74-87C8-4430-B4C1-B7E84A6D1088}"/>
                </a:ext>
              </a:extLst>
            </p:cNvPr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Shape 977">
              <a:extLst>
                <a:ext uri="{FF2B5EF4-FFF2-40B4-BE49-F238E27FC236}">
                  <a16:creationId xmlns:a16="http://schemas.microsoft.com/office/drawing/2014/main" id="{E2855FCA-B9AB-4A63-B3A5-7596A44E682F}"/>
                </a:ext>
              </a:extLst>
            </p:cNvPr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Shape 978">
              <a:extLst>
                <a:ext uri="{FF2B5EF4-FFF2-40B4-BE49-F238E27FC236}">
                  <a16:creationId xmlns:a16="http://schemas.microsoft.com/office/drawing/2014/main" id="{999D27C1-14B4-40C4-B38E-1BCBE329420A}"/>
                </a:ext>
              </a:extLst>
            </p:cNvPr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0" t="0" r="0" b="0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Shape 979">
              <a:extLst>
                <a:ext uri="{FF2B5EF4-FFF2-40B4-BE49-F238E27FC236}">
                  <a16:creationId xmlns:a16="http://schemas.microsoft.com/office/drawing/2014/main" id="{8C6E44B8-683A-4AF1-895B-4AB975CE2040}"/>
                </a:ext>
              </a:extLst>
            </p:cNvPr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0" t="0" r="0" b="0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Shape 980">
              <a:extLst>
                <a:ext uri="{FF2B5EF4-FFF2-40B4-BE49-F238E27FC236}">
                  <a16:creationId xmlns:a16="http://schemas.microsoft.com/office/drawing/2014/main" id="{6C694769-F15B-4A10-BBCC-4C06207C64F4}"/>
                </a:ext>
              </a:extLst>
            </p:cNvPr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0" t="0" r="0" b="0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Shape 981">
              <a:extLst>
                <a:ext uri="{FF2B5EF4-FFF2-40B4-BE49-F238E27FC236}">
                  <a16:creationId xmlns:a16="http://schemas.microsoft.com/office/drawing/2014/main" id="{9D015550-2051-4387-ADAA-6E80FAA46998}"/>
                </a:ext>
              </a:extLst>
            </p:cNvPr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0" t="0" r="0" b="0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Shape 982">
              <a:extLst>
                <a:ext uri="{FF2B5EF4-FFF2-40B4-BE49-F238E27FC236}">
                  <a16:creationId xmlns:a16="http://schemas.microsoft.com/office/drawing/2014/main" id="{6AC8677B-E4CE-4B73-B711-4CBCFAF72EF6}"/>
                </a:ext>
              </a:extLst>
            </p:cNvPr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0" t="0" r="0" b="0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Shape 983">
              <a:extLst>
                <a:ext uri="{FF2B5EF4-FFF2-40B4-BE49-F238E27FC236}">
                  <a16:creationId xmlns:a16="http://schemas.microsoft.com/office/drawing/2014/main" id="{EA5835EA-3A1F-4957-85EC-458EB220562B}"/>
                </a:ext>
              </a:extLst>
            </p:cNvPr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0" t="0" r="0" b="0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Shape 984">
              <a:extLst>
                <a:ext uri="{FF2B5EF4-FFF2-40B4-BE49-F238E27FC236}">
                  <a16:creationId xmlns:a16="http://schemas.microsoft.com/office/drawing/2014/main" id="{11692D8C-A3B2-4D80-A193-A7F17B2C34FB}"/>
                </a:ext>
              </a:extLst>
            </p:cNvPr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0" t="0" r="0" b="0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Shape 985">
              <a:extLst>
                <a:ext uri="{FF2B5EF4-FFF2-40B4-BE49-F238E27FC236}">
                  <a16:creationId xmlns:a16="http://schemas.microsoft.com/office/drawing/2014/main" id="{46140D7F-0426-43D6-8238-18E5051A9DB2}"/>
                </a:ext>
              </a:extLst>
            </p:cNvPr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0" t="0" r="0" b="0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Shape 986">
              <a:extLst>
                <a:ext uri="{FF2B5EF4-FFF2-40B4-BE49-F238E27FC236}">
                  <a16:creationId xmlns:a16="http://schemas.microsoft.com/office/drawing/2014/main" id="{78A38C47-10C8-4FD8-8C75-7E39823D88EC}"/>
                </a:ext>
              </a:extLst>
            </p:cNvPr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Shape 987">
              <a:extLst>
                <a:ext uri="{FF2B5EF4-FFF2-40B4-BE49-F238E27FC236}">
                  <a16:creationId xmlns:a16="http://schemas.microsoft.com/office/drawing/2014/main" id="{7AE4054C-AEE7-4511-8870-C75599F47AA5}"/>
                </a:ext>
              </a:extLst>
            </p:cNvPr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0" t="0" r="0" b="0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8">
              <a:extLst>
                <a:ext uri="{FF2B5EF4-FFF2-40B4-BE49-F238E27FC236}">
                  <a16:creationId xmlns:a16="http://schemas.microsoft.com/office/drawing/2014/main" id="{F326068B-35D7-4B30-B095-F0C74738F99E}"/>
                </a:ext>
              </a:extLst>
            </p:cNvPr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89">
              <a:extLst>
                <a:ext uri="{FF2B5EF4-FFF2-40B4-BE49-F238E27FC236}">
                  <a16:creationId xmlns:a16="http://schemas.microsoft.com/office/drawing/2014/main" id="{AA254217-EDF1-4CB9-AF8A-83A6D2BF4C51}"/>
                </a:ext>
              </a:extLst>
            </p:cNvPr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990">
              <a:extLst>
                <a:ext uri="{FF2B5EF4-FFF2-40B4-BE49-F238E27FC236}">
                  <a16:creationId xmlns:a16="http://schemas.microsoft.com/office/drawing/2014/main" id="{920BD2F8-1556-488C-B435-87C170A66B21}"/>
                </a:ext>
              </a:extLst>
            </p:cNvPr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Shape 991">
              <a:extLst>
                <a:ext uri="{FF2B5EF4-FFF2-40B4-BE49-F238E27FC236}">
                  <a16:creationId xmlns:a16="http://schemas.microsoft.com/office/drawing/2014/main" id="{FFADC40D-A87E-4467-9A3E-1F55F1B6909B}"/>
                </a:ext>
              </a:extLst>
            </p:cNvPr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Shape 992">
              <a:extLst>
                <a:ext uri="{FF2B5EF4-FFF2-40B4-BE49-F238E27FC236}">
                  <a16:creationId xmlns:a16="http://schemas.microsoft.com/office/drawing/2014/main" id="{75178D2D-38B9-49F6-AC48-2DAD37E698AB}"/>
                </a:ext>
              </a:extLst>
            </p:cNvPr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0" t="0" r="0" b="0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Shape 993">
              <a:extLst>
                <a:ext uri="{FF2B5EF4-FFF2-40B4-BE49-F238E27FC236}">
                  <a16:creationId xmlns:a16="http://schemas.microsoft.com/office/drawing/2014/main" id="{06E7BB40-FCE7-4C18-BCD6-D34987DA3B1A}"/>
                </a:ext>
              </a:extLst>
            </p:cNvPr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0" t="0" r="0" b="0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Shape 994">
              <a:extLst>
                <a:ext uri="{FF2B5EF4-FFF2-40B4-BE49-F238E27FC236}">
                  <a16:creationId xmlns:a16="http://schemas.microsoft.com/office/drawing/2014/main" id="{66A83796-B161-40D6-90B2-EE0015BC7DA2}"/>
                </a:ext>
              </a:extLst>
            </p:cNvPr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Shape 995">
              <a:extLst>
                <a:ext uri="{FF2B5EF4-FFF2-40B4-BE49-F238E27FC236}">
                  <a16:creationId xmlns:a16="http://schemas.microsoft.com/office/drawing/2014/main" id="{7ED3D00C-F498-468F-B19E-42564713F657}"/>
                </a:ext>
              </a:extLst>
            </p:cNvPr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Shape 996">
              <a:extLst>
                <a:ext uri="{FF2B5EF4-FFF2-40B4-BE49-F238E27FC236}">
                  <a16:creationId xmlns:a16="http://schemas.microsoft.com/office/drawing/2014/main" id="{68EF5D15-92AF-4CF1-9782-0916E5F5D4A5}"/>
                </a:ext>
              </a:extLst>
            </p:cNvPr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Shape 997">
              <a:extLst>
                <a:ext uri="{FF2B5EF4-FFF2-40B4-BE49-F238E27FC236}">
                  <a16:creationId xmlns:a16="http://schemas.microsoft.com/office/drawing/2014/main" id="{E565FC3D-61BB-4F75-A863-293F4FC6AF45}"/>
                </a:ext>
              </a:extLst>
            </p:cNvPr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Shape 998">
              <a:extLst>
                <a:ext uri="{FF2B5EF4-FFF2-40B4-BE49-F238E27FC236}">
                  <a16:creationId xmlns:a16="http://schemas.microsoft.com/office/drawing/2014/main" id="{6314C73C-C04D-4FF9-A162-B5C3E232692F}"/>
                </a:ext>
              </a:extLst>
            </p:cNvPr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Shape 999">
              <a:extLst>
                <a:ext uri="{FF2B5EF4-FFF2-40B4-BE49-F238E27FC236}">
                  <a16:creationId xmlns:a16="http://schemas.microsoft.com/office/drawing/2014/main" id="{178CBC02-B016-4820-B246-5062266DCF66}"/>
                </a:ext>
              </a:extLst>
            </p:cNvPr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Shape 1000">
              <a:extLst>
                <a:ext uri="{FF2B5EF4-FFF2-40B4-BE49-F238E27FC236}">
                  <a16:creationId xmlns:a16="http://schemas.microsoft.com/office/drawing/2014/main" id="{0C9799CE-0437-4685-9D27-925C0B3E0BE8}"/>
                </a:ext>
              </a:extLst>
            </p:cNvPr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11" name="Shape 1028">
            <a:extLst>
              <a:ext uri="{FF2B5EF4-FFF2-40B4-BE49-F238E27FC236}">
                <a16:creationId xmlns:a16="http://schemas.microsoft.com/office/drawing/2014/main" id="{FFF38332-34DA-4AB9-A6FA-49C07086B8B7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8034900" y="4194765"/>
            <a:ext cx="1042387" cy="948044"/>
            <a:chOff x="4163225" y="296325"/>
            <a:chExt cx="1399625" cy="1272950"/>
          </a:xfrm>
        </p:grpSpPr>
        <p:sp>
          <p:nvSpPr>
            <p:cNvPr id="112" name="Shape 1029">
              <a:extLst>
                <a:ext uri="{FF2B5EF4-FFF2-40B4-BE49-F238E27FC236}">
                  <a16:creationId xmlns:a16="http://schemas.microsoft.com/office/drawing/2014/main" id="{B8C0F2EE-0780-4AED-9318-82D138327DB6}"/>
                </a:ext>
              </a:extLst>
            </p:cNvPr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Shape 1030">
              <a:extLst>
                <a:ext uri="{FF2B5EF4-FFF2-40B4-BE49-F238E27FC236}">
                  <a16:creationId xmlns:a16="http://schemas.microsoft.com/office/drawing/2014/main" id="{77F90F22-2392-4007-A72B-56DB6BA6FA71}"/>
                </a:ext>
              </a:extLst>
            </p:cNvPr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Shape 1031">
              <a:extLst>
                <a:ext uri="{FF2B5EF4-FFF2-40B4-BE49-F238E27FC236}">
                  <a16:creationId xmlns:a16="http://schemas.microsoft.com/office/drawing/2014/main" id="{ED1C29EC-54AB-4B6F-BF92-66216D567307}"/>
                </a:ext>
              </a:extLst>
            </p:cNvPr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Shape 1032">
              <a:extLst>
                <a:ext uri="{FF2B5EF4-FFF2-40B4-BE49-F238E27FC236}">
                  <a16:creationId xmlns:a16="http://schemas.microsoft.com/office/drawing/2014/main" id="{B68A152B-5328-4396-B6E9-8E050D981D39}"/>
                </a:ext>
              </a:extLst>
            </p:cNvPr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Shape 1033">
              <a:extLst>
                <a:ext uri="{FF2B5EF4-FFF2-40B4-BE49-F238E27FC236}">
                  <a16:creationId xmlns:a16="http://schemas.microsoft.com/office/drawing/2014/main" id="{4D7A1878-C699-4A09-90AE-80E81F9E1683}"/>
                </a:ext>
              </a:extLst>
            </p:cNvPr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Shape 1034">
              <a:extLst>
                <a:ext uri="{FF2B5EF4-FFF2-40B4-BE49-F238E27FC236}">
                  <a16:creationId xmlns:a16="http://schemas.microsoft.com/office/drawing/2014/main" id="{3CD0509F-3D8B-4B3C-A311-29BA93CD6784}"/>
                </a:ext>
              </a:extLst>
            </p:cNvPr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Shape 1035">
              <a:extLst>
                <a:ext uri="{FF2B5EF4-FFF2-40B4-BE49-F238E27FC236}">
                  <a16:creationId xmlns:a16="http://schemas.microsoft.com/office/drawing/2014/main" id="{2289E2AE-FAEC-485D-A8B4-6221BAC76237}"/>
                </a:ext>
              </a:extLst>
            </p:cNvPr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Shape 1036">
              <a:extLst>
                <a:ext uri="{FF2B5EF4-FFF2-40B4-BE49-F238E27FC236}">
                  <a16:creationId xmlns:a16="http://schemas.microsoft.com/office/drawing/2014/main" id="{A2F3A03D-AE4F-4C19-825D-EE5667E853BB}"/>
                </a:ext>
              </a:extLst>
            </p:cNvPr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Shape 1037">
              <a:extLst>
                <a:ext uri="{FF2B5EF4-FFF2-40B4-BE49-F238E27FC236}">
                  <a16:creationId xmlns:a16="http://schemas.microsoft.com/office/drawing/2014/main" id="{C37A8E0E-8261-4E04-879D-66529A2F2D63}"/>
                </a:ext>
              </a:extLst>
            </p:cNvPr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Shape 1038">
              <a:extLst>
                <a:ext uri="{FF2B5EF4-FFF2-40B4-BE49-F238E27FC236}">
                  <a16:creationId xmlns:a16="http://schemas.microsoft.com/office/drawing/2014/main" id="{38F42AAB-F1D3-4DDA-AE3E-17CFC98B6C1D}"/>
                </a:ext>
              </a:extLst>
            </p:cNvPr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Shape 1039">
              <a:extLst>
                <a:ext uri="{FF2B5EF4-FFF2-40B4-BE49-F238E27FC236}">
                  <a16:creationId xmlns:a16="http://schemas.microsoft.com/office/drawing/2014/main" id="{28B9E152-E3F4-448B-9E46-AE24CD6C8117}"/>
                </a:ext>
              </a:extLst>
            </p:cNvPr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Shape 1040">
              <a:extLst>
                <a:ext uri="{FF2B5EF4-FFF2-40B4-BE49-F238E27FC236}">
                  <a16:creationId xmlns:a16="http://schemas.microsoft.com/office/drawing/2014/main" id="{B7577C6C-52D9-40AF-91F7-3B0EAF6FA604}"/>
                </a:ext>
              </a:extLst>
            </p:cNvPr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Shape 1041">
              <a:extLst>
                <a:ext uri="{FF2B5EF4-FFF2-40B4-BE49-F238E27FC236}">
                  <a16:creationId xmlns:a16="http://schemas.microsoft.com/office/drawing/2014/main" id="{E6C44C67-A22C-46EC-A549-FD5611A66F68}"/>
                </a:ext>
              </a:extLst>
            </p:cNvPr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Shape 1042">
              <a:extLst>
                <a:ext uri="{FF2B5EF4-FFF2-40B4-BE49-F238E27FC236}">
                  <a16:creationId xmlns:a16="http://schemas.microsoft.com/office/drawing/2014/main" id="{C99EA2AF-847B-45AD-B494-8DF39138B531}"/>
                </a:ext>
              </a:extLst>
            </p:cNvPr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Shape 1043">
              <a:extLst>
                <a:ext uri="{FF2B5EF4-FFF2-40B4-BE49-F238E27FC236}">
                  <a16:creationId xmlns:a16="http://schemas.microsoft.com/office/drawing/2014/main" id="{ACCD4BFB-CF73-4DE8-9D18-4A148C6E0B49}"/>
                </a:ext>
              </a:extLst>
            </p:cNvPr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Shape 1044">
              <a:extLst>
                <a:ext uri="{FF2B5EF4-FFF2-40B4-BE49-F238E27FC236}">
                  <a16:creationId xmlns:a16="http://schemas.microsoft.com/office/drawing/2014/main" id="{3901BD18-1EC2-472A-B3E9-20BF3188679B}"/>
                </a:ext>
              </a:extLst>
            </p:cNvPr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Shape 1045">
              <a:extLst>
                <a:ext uri="{FF2B5EF4-FFF2-40B4-BE49-F238E27FC236}">
                  <a16:creationId xmlns:a16="http://schemas.microsoft.com/office/drawing/2014/main" id="{DFF65E2B-6341-4E5F-B91D-D8D785DEDB79}"/>
                </a:ext>
              </a:extLst>
            </p:cNvPr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Shape 1046">
              <a:extLst>
                <a:ext uri="{FF2B5EF4-FFF2-40B4-BE49-F238E27FC236}">
                  <a16:creationId xmlns:a16="http://schemas.microsoft.com/office/drawing/2014/main" id="{FAF1C6FF-6095-425B-A21B-58E1DBC6E2E6}"/>
                </a:ext>
              </a:extLst>
            </p:cNvPr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047">
              <a:extLst>
                <a:ext uri="{FF2B5EF4-FFF2-40B4-BE49-F238E27FC236}">
                  <a16:creationId xmlns:a16="http://schemas.microsoft.com/office/drawing/2014/main" id="{AA6B00AA-43BC-48AB-83D2-C53456343E14}"/>
                </a:ext>
              </a:extLst>
            </p:cNvPr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048">
              <a:extLst>
                <a:ext uri="{FF2B5EF4-FFF2-40B4-BE49-F238E27FC236}">
                  <a16:creationId xmlns:a16="http://schemas.microsoft.com/office/drawing/2014/main" id="{F9F65521-F807-45A5-A54B-DB631B620795}"/>
                </a:ext>
              </a:extLst>
            </p:cNvPr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049">
              <a:extLst>
                <a:ext uri="{FF2B5EF4-FFF2-40B4-BE49-F238E27FC236}">
                  <a16:creationId xmlns:a16="http://schemas.microsoft.com/office/drawing/2014/main" id="{EC9FFF3D-94E6-4DA8-855C-4ED6BE1A1A46}"/>
                </a:ext>
              </a:extLst>
            </p:cNvPr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Shape 1050">
              <a:extLst>
                <a:ext uri="{FF2B5EF4-FFF2-40B4-BE49-F238E27FC236}">
                  <a16:creationId xmlns:a16="http://schemas.microsoft.com/office/drawing/2014/main" id="{1C80813B-B176-42E6-A4A8-C9F32F0F77F4}"/>
                </a:ext>
              </a:extLst>
            </p:cNvPr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Shape 1051">
              <a:extLst>
                <a:ext uri="{FF2B5EF4-FFF2-40B4-BE49-F238E27FC236}">
                  <a16:creationId xmlns:a16="http://schemas.microsoft.com/office/drawing/2014/main" id="{C8AB46BD-42B6-4EE0-8988-F5E88A859CDB}"/>
                </a:ext>
              </a:extLst>
            </p:cNvPr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Shape 1052">
              <a:extLst>
                <a:ext uri="{FF2B5EF4-FFF2-40B4-BE49-F238E27FC236}">
                  <a16:creationId xmlns:a16="http://schemas.microsoft.com/office/drawing/2014/main" id="{344FB1A0-77A0-43C9-8073-899BEF7FA2B8}"/>
                </a:ext>
              </a:extLst>
            </p:cNvPr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Shape 1053">
              <a:extLst>
                <a:ext uri="{FF2B5EF4-FFF2-40B4-BE49-F238E27FC236}">
                  <a16:creationId xmlns:a16="http://schemas.microsoft.com/office/drawing/2014/main" id="{3B7FC5D9-053C-46DE-B481-48F6B8FC994B}"/>
                </a:ext>
              </a:extLst>
            </p:cNvPr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Shape 1054">
              <a:extLst>
                <a:ext uri="{FF2B5EF4-FFF2-40B4-BE49-F238E27FC236}">
                  <a16:creationId xmlns:a16="http://schemas.microsoft.com/office/drawing/2014/main" id="{CA731B2D-9ECA-4B2E-A8DC-681F2E18F066}"/>
                </a:ext>
              </a:extLst>
            </p:cNvPr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8" name="Shape 1083">
            <a:extLst>
              <a:ext uri="{FF2B5EF4-FFF2-40B4-BE49-F238E27FC236}">
                <a16:creationId xmlns:a16="http://schemas.microsoft.com/office/drawing/2014/main" id="{54412AB0-2121-4CE8-BA9F-32EF23D18E43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5949605" y="4269542"/>
            <a:ext cx="1042367" cy="875056"/>
            <a:chOff x="238125" y="394325"/>
            <a:chExt cx="1399600" cy="1174950"/>
          </a:xfrm>
        </p:grpSpPr>
        <p:sp>
          <p:nvSpPr>
            <p:cNvPr id="139" name="Shape 1084">
              <a:extLst>
                <a:ext uri="{FF2B5EF4-FFF2-40B4-BE49-F238E27FC236}">
                  <a16:creationId xmlns:a16="http://schemas.microsoft.com/office/drawing/2014/main" id="{20E6459B-984A-411A-A3FE-73C3EEDD3E89}"/>
                </a:ext>
              </a:extLst>
            </p:cNvPr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Shape 1085">
              <a:extLst>
                <a:ext uri="{FF2B5EF4-FFF2-40B4-BE49-F238E27FC236}">
                  <a16:creationId xmlns:a16="http://schemas.microsoft.com/office/drawing/2014/main" id="{FCF82E44-613A-4F7E-94C7-4F61E6D5CE7C}"/>
                </a:ext>
              </a:extLst>
            </p:cNvPr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Shape 1086">
              <a:extLst>
                <a:ext uri="{FF2B5EF4-FFF2-40B4-BE49-F238E27FC236}">
                  <a16:creationId xmlns:a16="http://schemas.microsoft.com/office/drawing/2014/main" id="{A1ADA2A7-E4BB-45B4-978C-221E681EF587}"/>
                </a:ext>
              </a:extLst>
            </p:cNvPr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0" t="0" r="0" b="0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Shape 1087">
              <a:extLst>
                <a:ext uri="{FF2B5EF4-FFF2-40B4-BE49-F238E27FC236}">
                  <a16:creationId xmlns:a16="http://schemas.microsoft.com/office/drawing/2014/main" id="{D1C2B8F1-65BD-4E68-B78D-77DEB7117138}"/>
                </a:ext>
              </a:extLst>
            </p:cNvPr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0" t="0" r="0" b="0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43" name="Shape 1088">
              <a:extLst>
                <a:ext uri="{FF2B5EF4-FFF2-40B4-BE49-F238E27FC236}">
                  <a16:creationId xmlns:a16="http://schemas.microsoft.com/office/drawing/2014/main" id="{D94179C1-A0B9-4472-9F9C-5C64DA09719C}"/>
                </a:ext>
              </a:extLst>
            </p:cNvPr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Shape 1089">
              <a:extLst>
                <a:ext uri="{FF2B5EF4-FFF2-40B4-BE49-F238E27FC236}">
                  <a16:creationId xmlns:a16="http://schemas.microsoft.com/office/drawing/2014/main" id="{011BEEFB-3379-4958-8054-43BD471526E0}"/>
                </a:ext>
              </a:extLst>
            </p:cNvPr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Shape 1090">
              <a:extLst>
                <a:ext uri="{FF2B5EF4-FFF2-40B4-BE49-F238E27FC236}">
                  <a16:creationId xmlns:a16="http://schemas.microsoft.com/office/drawing/2014/main" id="{924F9082-0CD6-4519-B06A-205B9D43AD62}"/>
                </a:ext>
              </a:extLst>
            </p:cNvPr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0" t="0" r="0" b="0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Shape 1091">
              <a:extLst>
                <a:ext uri="{FF2B5EF4-FFF2-40B4-BE49-F238E27FC236}">
                  <a16:creationId xmlns:a16="http://schemas.microsoft.com/office/drawing/2014/main" id="{2FC485ED-30C1-40C7-97B1-A4239663F6E3}"/>
                </a:ext>
              </a:extLst>
            </p:cNvPr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0" t="0" r="0" b="0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Shape 1092">
              <a:extLst>
                <a:ext uri="{FF2B5EF4-FFF2-40B4-BE49-F238E27FC236}">
                  <a16:creationId xmlns:a16="http://schemas.microsoft.com/office/drawing/2014/main" id="{BB81C9CF-39B0-4F52-8E74-95E9DD49FEC4}"/>
                </a:ext>
              </a:extLst>
            </p:cNvPr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0" t="0" r="0" b="0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Shape 1093">
              <a:extLst>
                <a:ext uri="{FF2B5EF4-FFF2-40B4-BE49-F238E27FC236}">
                  <a16:creationId xmlns:a16="http://schemas.microsoft.com/office/drawing/2014/main" id="{A36A8BE8-B53A-496D-B42E-FC228E4B87DE}"/>
                </a:ext>
              </a:extLst>
            </p:cNvPr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0" t="0" r="0" b="0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Shape 1094">
              <a:extLst>
                <a:ext uri="{FF2B5EF4-FFF2-40B4-BE49-F238E27FC236}">
                  <a16:creationId xmlns:a16="http://schemas.microsoft.com/office/drawing/2014/main" id="{158B597F-D162-420F-9C25-C003186B8721}"/>
                </a:ext>
              </a:extLst>
            </p:cNvPr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Shape 1095">
              <a:extLst>
                <a:ext uri="{FF2B5EF4-FFF2-40B4-BE49-F238E27FC236}">
                  <a16:creationId xmlns:a16="http://schemas.microsoft.com/office/drawing/2014/main" id="{3EFEA8DF-E8C8-4F6E-88EF-153333C66FB9}"/>
                </a:ext>
              </a:extLst>
            </p:cNvPr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Shape 1096">
              <a:extLst>
                <a:ext uri="{FF2B5EF4-FFF2-40B4-BE49-F238E27FC236}">
                  <a16:creationId xmlns:a16="http://schemas.microsoft.com/office/drawing/2014/main" id="{C1058D7F-6CBE-40F8-BA4E-0B9679B55BDC}"/>
                </a:ext>
              </a:extLst>
            </p:cNvPr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Shape 1097">
              <a:extLst>
                <a:ext uri="{FF2B5EF4-FFF2-40B4-BE49-F238E27FC236}">
                  <a16:creationId xmlns:a16="http://schemas.microsoft.com/office/drawing/2014/main" id="{DA32DBF6-871C-4298-992F-18A85EE0B42B}"/>
                </a:ext>
              </a:extLst>
            </p:cNvPr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Shape 1098">
              <a:extLst>
                <a:ext uri="{FF2B5EF4-FFF2-40B4-BE49-F238E27FC236}">
                  <a16:creationId xmlns:a16="http://schemas.microsoft.com/office/drawing/2014/main" id="{AA717C34-4F03-4C1D-8C0C-94442A8BACB8}"/>
                </a:ext>
              </a:extLst>
            </p:cNvPr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0" t="0" r="0" b="0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Shape 1099">
              <a:extLst>
                <a:ext uri="{FF2B5EF4-FFF2-40B4-BE49-F238E27FC236}">
                  <a16:creationId xmlns:a16="http://schemas.microsoft.com/office/drawing/2014/main" id="{ED12195B-83AD-4BEE-86E1-04F27B4C58D6}"/>
                </a:ext>
              </a:extLst>
            </p:cNvPr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Shape 1100">
              <a:extLst>
                <a:ext uri="{FF2B5EF4-FFF2-40B4-BE49-F238E27FC236}">
                  <a16:creationId xmlns:a16="http://schemas.microsoft.com/office/drawing/2014/main" id="{3BA115FA-C003-4303-BCFE-B15157EAECEF}"/>
                </a:ext>
              </a:extLst>
            </p:cNvPr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Shape 1101">
              <a:extLst>
                <a:ext uri="{FF2B5EF4-FFF2-40B4-BE49-F238E27FC236}">
                  <a16:creationId xmlns:a16="http://schemas.microsoft.com/office/drawing/2014/main" id="{39E1664C-B198-495B-8004-D64E1A84D18B}"/>
                </a:ext>
              </a:extLst>
            </p:cNvPr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0" t="0" r="0" b="0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Shape 1102">
              <a:extLst>
                <a:ext uri="{FF2B5EF4-FFF2-40B4-BE49-F238E27FC236}">
                  <a16:creationId xmlns:a16="http://schemas.microsoft.com/office/drawing/2014/main" id="{916C4C64-6803-4F10-971E-C880BD448CB0}"/>
                </a:ext>
              </a:extLst>
            </p:cNvPr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Shape 1103">
              <a:extLst>
                <a:ext uri="{FF2B5EF4-FFF2-40B4-BE49-F238E27FC236}">
                  <a16:creationId xmlns:a16="http://schemas.microsoft.com/office/drawing/2014/main" id="{CAAA1DFD-9DA4-4436-926D-EEDD64736E81}"/>
                </a:ext>
              </a:extLst>
            </p:cNvPr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Shape 1104">
              <a:extLst>
                <a:ext uri="{FF2B5EF4-FFF2-40B4-BE49-F238E27FC236}">
                  <a16:creationId xmlns:a16="http://schemas.microsoft.com/office/drawing/2014/main" id="{FED8F9CC-E7FA-4B62-B713-09018E435DF1}"/>
                </a:ext>
              </a:extLst>
            </p:cNvPr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Shape 1105">
              <a:extLst>
                <a:ext uri="{FF2B5EF4-FFF2-40B4-BE49-F238E27FC236}">
                  <a16:creationId xmlns:a16="http://schemas.microsoft.com/office/drawing/2014/main" id="{17C1034C-559A-4341-AEF3-2750720DA079}"/>
                </a:ext>
              </a:extLst>
            </p:cNvPr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Shape 1106">
              <a:extLst>
                <a:ext uri="{FF2B5EF4-FFF2-40B4-BE49-F238E27FC236}">
                  <a16:creationId xmlns:a16="http://schemas.microsoft.com/office/drawing/2014/main" id="{FF5D61F3-8628-4CA0-9B3A-9F97385B9B7B}"/>
                </a:ext>
              </a:extLst>
            </p:cNvPr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Shape 1107">
              <a:extLst>
                <a:ext uri="{FF2B5EF4-FFF2-40B4-BE49-F238E27FC236}">
                  <a16:creationId xmlns:a16="http://schemas.microsoft.com/office/drawing/2014/main" id="{C04216F7-63E1-4BE4-865F-CFFD8D873F7B}"/>
                </a:ext>
              </a:extLst>
            </p:cNvPr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Shape 1108">
              <a:extLst>
                <a:ext uri="{FF2B5EF4-FFF2-40B4-BE49-F238E27FC236}">
                  <a16:creationId xmlns:a16="http://schemas.microsoft.com/office/drawing/2014/main" id="{1A420999-AA22-4075-AC30-0848118C343A}"/>
                </a:ext>
              </a:extLst>
            </p:cNvPr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D7FC9A-4445-47ED-BAA9-ABF31D7BE493}"/>
              </a:ext>
            </a:extLst>
          </p:cNvPr>
          <p:cNvSpPr txBox="1"/>
          <p:nvPr/>
        </p:nvSpPr>
        <p:spPr>
          <a:xfrm>
            <a:off x="1200422" y="394362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57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523805" y="1947429"/>
            <a:ext cx="5345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zh-TW" altLang="en-US" sz="6600" b="1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謝謝</a:t>
            </a:r>
            <a:r>
              <a:rPr lang="en-US" altLang="zh-TW" sz="6600" b="1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!!</a:t>
            </a:r>
            <a:endParaRPr lang="en" sz="7200" b="1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grpSp>
        <p:nvGrpSpPr>
          <p:cNvPr id="31" name="Shape 922">
            <a:extLst>
              <a:ext uri="{FF2B5EF4-FFF2-40B4-BE49-F238E27FC236}">
                <a16:creationId xmlns:a16="http://schemas.microsoft.com/office/drawing/2014/main" id="{99F1234F-2D57-4926-B999-163D2520D05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6972601" y="4268595"/>
            <a:ext cx="1042387" cy="874591"/>
            <a:chOff x="4163225" y="1879850"/>
            <a:chExt cx="1399625" cy="1174325"/>
          </a:xfrm>
        </p:grpSpPr>
        <p:sp>
          <p:nvSpPr>
            <p:cNvPr id="32" name="Shape 923">
              <a:extLst>
                <a:ext uri="{FF2B5EF4-FFF2-40B4-BE49-F238E27FC236}">
                  <a16:creationId xmlns:a16="http://schemas.microsoft.com/office/drawing/2014/main" id="{A540B250-BB58-44AC-AC53-0FA272047415}"/>
                </a:ext>
              </a:extLst>
            </p:cNvPr>
            <p:cNvSpPr/>
            <p:nvPr/>
          </p:nvSpPr>
          <p:spPr>
            <a:xfrm>
              <a:off x="428862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4" y="0"/>
                  </a:moveTo>
                  <a:lnTo>
                    <a:pt x="2164" y="26"/>
                  </a:lnTo>
                  <a:lnTo>
                    <a:pt x="1171" y="433"/>
                  </a:lnTo>
                  <a:lnTo>
                    <a:pt x="433" y="1197"/>
                  </a:lnTo>
                  <a:lnTo>
                    <a:pt x="26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26" y="5448"/>
                  </a:lnTo>
                  <a:lnTo>
                    <a:pt x="433" y="6441"/>
                  </a:lnTo>
                  <a:lnTo>
                    <a:pt x="1171" y="7180"/>
                  </a:lnTo>
                  <a:lnTo>
                    <a:pt x="2164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924">
              <a:extLst>
                <a:ext uri="{FF2B5EF4-FFF2-40B4-BE49-F238E27FC236}">
                  <a16:creationId xmlns:a16="http://schemas.microsoft.com/office/drawing/2014/main" id="{859A7863-B970-416A-8E86-D78842E754D2}"/>
                </a:ext>
              </a:extLst>
            </p:cNvPr>
            <p:cNvSpPr/>
            <p:nvPr/>
          </p:nvSpPr>
          <p:spPr>
            <a:xfrm>
              <a:off x="50116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4" y="4914"/>
                  </a:lnTo>
                  <a:lnTo>
                    <a:pt x="2724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925">
              <a:extLst>
                <a:ext uri="{FF2B5EF4-FFF2-40B4-BE49-F238E27FC236}">
                  <a16:creationId xmlns:a16="http://schemas.microsoft.com/office/drawing/2014/main" id="{5B418D63-F01D-4285-9586-BCC2B44DB676}"/>
                </a:ext>
              </a:extLst>
            </p:cNvPr>
            <p:cNvSpPr/>
            <p:nvPr/>
          </p:nvSpPr>
          <p:spPr>
            <a:xfrm>
              <a:off x="4579475" y="2740375"/>
              <a:ext cx="210075" cy="263525"/>
            </a:xfrm>
            <a:custGeom>
              <a:avLst/>
              <a:gdLst/>
              <a:ahLst/>
              <a:cxnLst/>
              <a:rect l="0" t="0" r="0" b="0"/>
              <a:pathLst>
                <a:path w="8403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02" y="10540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926">
              <a:extLst>
                <a:ext uri="{FF2B5EF4-FFF2-40B4-BE49-F238E27FC236}">
                  <a16:creationId xmlns:a16="http://schemas.microsoft.com/office/drawing/2014/main" id="{9F9ADDEF-F8C5-426D-9817-018DE9622FB4}"/>
                </a:ext>
              </a:extLst>
            </p:cNvPr>
            <p:cNvSpPr/>
            <p:nvPr/>
          </p:nvSpPr>
          <p:spPr>
            <a:xfrm>
              <a:off x="4333800" y="1924400"/>
              <a:ext cx="700775" cy="875825"/>
            </a:xfrm>
            <a:custGeom>
              <a:avLst/>
              <a:gdLst/>
              <a:ahLst/>
              <a:cxnLst/>
              <a:rect l="0" t="0" r="0" b="0"/>
              <a:pathLst>
                <a:path w="28031" h="35033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1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583" y="3642"/>
                  </a:lnTo>
                  <a:lnTo>
                    <a:pt x="3641" y="4609"/>
                  </a:lnTo>
                  <a:lnTo>
                    <a:pt x="2776" y="5653"/>
                  </a:lnTo>
                  <a:lnTo>
                    <a:pt x="2012" y="6773"/>
                  </a:lnTo>
                  <a:lnTo>
                    <a:pt x="1375" y="7944"/>
                  </a:lnTo>
                  <a:lnTo>
                    <a:pt x="841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41" y="25842"/>
                  </a:lnTo>
                  <a:lnTo>
                    <a:pt x="1375" y="27089"/>
                  </a:lnTo>
                  <a:lnTo>
                    <a:pt x="2012" y="28286"/>
                  </a:lnTo>
                  <a:lnTo>
                    <a:pt x="2776" y="29406"/>
                  </a:lnTo>
                  <a:lnTo>
                    <a:pt x="3641" y="30450"/>
                  </a:lnTo>
                  <a:lnTo>
                    <a:pt x="4583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1" y="35032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3021"/>
                  </a:lnTo>
                  <a:lnTo>
                    <a:pt x="22404" y="32257"/>
                  </a:lnTo>
                  <a:lnTo>
                    <a:pt x="23448" y="31392"/>
                  </a:lnTo>
                  <a:lnTo>
                    <a:pt x="24390" y="30450"/>
                  </a:lnTo>
                  <a:lnTo>
                    <a:pt x="25256" y="29406"/>
                  </a:lnTo>
                  <a:lnTo>
                    <a:pt x="26020" y="28286"/>
                  </a:lnTo>
                  <a:lnTo>
                    <a:pt x="26656" y="27089"/>
                  </a:lnTo>
                  <a:lnTo>
                    <a:pt x="27191" y="25842"/>
                  </a:lnTo>
                  <a:lnTo>
                    <a:pt x="27598" y="24518"/>
                  </a:lnTo>
                  <a:lnTo>
                    <a:pt x="27878" y="23143"/>
                  </a:lnTo>
                  <a:lnTo>
                    <a:pt x="28031" y="21743"/>
                  </a:lnTo>
                  <a:lnTo>
                    <a:pt x="28031" y="21004"/>
                  </a:lnTo>
                  <a:lnTo>
                    <a:pt x="28031" y="14029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41"/>
                  </a:lnTo>
                  <a:lnTo>
                    <a:pt x="27191" y="9217"/>
                  </a:lnTo>
                  <a:lnTo>
                    <a:pt x="26656" y="7944"/>
                  </a:lnTo>
                  <a:lnTo>
                    <a:pt x="26020" y="6773"/>
                  </a:lnTo>
                  <a:lnTo>
                    <a:pt x="25256" y="5653"/>
                  </a:lnTo>
                  <a:lnTo>
                    <a:pt x="24390" y="4609"/>
                  </a:lnTo>
                  <a:lnTo>
                    <a:pt x="23448" y="3642"/>
                  </a:lnTo>
                  <a:lnTo>
                    <a:pt x="22404" y="2801"/>
                  </a:lnTo>
                  <a:lnTo>
                    <a:pt x="21284" y="2038"/>
                  </a:lnTo>
                  <a:lnTo>
                    <a:pt x="20088" y="1401"/>
                  </a:lnTo>
                  <a:lnTo>
                    <a:pt x="18840" y="867"/>
                  </a:lnTo>
                  <a:lnTo>
                    <a:pt x="17516" y="459"/>
                  </a:lnTo>
                  <a:lnTo>
                    <a:pt x="16167" y="179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27">
              <a:extLst>
                <a:ext uri="{FF2B5EF4-FFF2-40B4-BE49-F238E27FC236}">
                  <a16:creationId xmlns:a16="http://schemas.microsoft.com/office/drawing/2014/main" id="{951BB908-B16D-485F-8BDF-C0AD9B23658E}"/>
                </a:ext>
              </a:extLst>
            </p:cNvPr>
            <p:cNvSpPr/>
            <p:nvPr/>
          </p:nvSpPr>
          <p:spPr>
            <a:xfrm>
              <a:off x="4163225" y="2844100"/>
              <a:ext cx="1041925" cy="210075"/>
            </a:xfrm>
            <a:custGeom>
              <a:avLst/>
              <a:gdLst/>
              <a:ahLst/>
              <a:cxnLst/>
              <a:rect l="0" t="0" r="0" b="0"/>
              <a:pathLst>
                <a:path w="41677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7" y="179"/>
                  </a:lnTo>
                  <a:lnTo>
                    <a:pt x="9115" y="485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6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6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3005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5"/>
                  </a:lnTo>
                  <a:lnTo>
                    <a:pt x="30500" y="179"/>
                  </a:lnTo>
                  <a:lnTo>
                    <a:pt x="29380" y="154"/>
                  </a:lnTo>
                  <a:lnTo>
                    <a:pt x="25052" y="1"/>
                  </a:lnTo>
                  <a:lnTo>
                    <a:pt x="25027" y="434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60"/>
                  </a:lnTo>
                  <a:lnTo>
                    <a:pt x="22863" y="3718"/>
                  </a:lnTo>
                  <a:lnTo>
                    <a:pt x="22099" y="4023"/>
                  </a:lnTo>
                  <a:lnTo>
                    <a:pt x="21284" y="4202"/>
                  </a:lnTo>
                  <a:lnTo>
                    <a:pt x="20419" y="4202"/>
                  </a:lnTo>
                  <a:lnTo>
                    <a:pt x="19579" y="4023"/>
                  </a:lnTo>
                  <a:lnTo>
                    <a:pt x="18840" y="3718"/>
                  </a:lnTo>
                  <a:lnTo>
                    <a:pt x="18153" y="3260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28">
              <a:extLst>
                <a:ext uri="{FF2B5EF4-FFF2-40B4-BE49-F238E27FC236}">
                  <a16:creationId xmlns:a16="http://schemas.microsoft.com/office/drawing/2014/main" id="{81888254-38AA-4DAD-9FA9-E60174380EC9}"/>
                </a:ext>
              </a:extLst>
            </p:cNvPr>
            <p:cNvSpPr/>
            <p:nvPr/>
          </p:nvSpPr>
          <p:spPr>
            <a:xfrm>
              <a:off x="4540025" y="2844100"/>
              <a:ext cx="288350" cy="149600"/>
            </a:xfrm>
            <a:custGeom>
              <a:avLst/>
              <a:gdLst/>
              <a:ahLst/>
              <a:cxnLst/>
              <a:rect l="0" t="0" r="0" b="0"/>
              <a:pathLst>
                <a:path w="11534" h="5984" extrusionOk="0">
                  <a:moveTo>
                    <a:pt x="1553" y="1"/>
                  </a:moveTo>
                  <a:lnTo>
                    <a:pt x="0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1"/>
                  </a:lnTo>
                  <a:lnTo>
                    <a:pt x="2088" y="4660"/>
                  </a:lnTo>
                  <a:lnTo>
                    <a:pt x="3004" y="5296"/>
                  </a:lnTo>
                  <a:lnTo>
                    <a:pt x="4048" y="5729"/>
                  </a:lnTo>
                  <a:lnTo>
                    <a:pt x="5168" y="5958"/>
                  </a:lnTo>
                  <a:lnTo>
                    <a:pt x="5779" y="5984"/>
                  </a:lnTo>
                  <a:lnTo>
                    <a:pt x="6365" y="5958"/>
                  </a:lnTo>
                  <a:lnTo>
                    <a:pt x="7485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205"/>
                  </a:lnTo>
                  <a:lnTo>
                    <a:pt x="11533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55" y="434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2" y="4202"/>
                  </a:lnTo>
                  <a:lnTo>
                    <a:pt x="5347" y="4202"/>
                  </a:lnTo>
                  <a:lnTo>
                    <a:pt x="4507" y="4023"/>
                  </a:lnTo>
                  <a:lnTo>
                    <a:pt x="3768" y="3718"/>
                  </a:lnTo>
                  <a:lnTo>
                    <a:pt x="3081" y="3260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4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29">
              <a:extLst>
                <a:ext uri="{FF2B5EF4-FFF2-40B4-BE49-F238E27FC236}">
                  <a16:creationId xmlns:a16="http://schemas.microsoft.com/office/drawing/2014/main" id="{F94A9DDB-2C58-4106-A4F1-185D60E41433}"/>
                </a:ext>
              </a:extLst>
            </p:cNvPr>
            <p:cNvSpPr/>
            <p:nvPr/>
          </p:nvSpPr>
          <p:spPr>
            <a:xfrm>
              <a:off x="4632300" y="2459675"/>
              <a:ext cx="99950" cy="119700"/>
            </a:xfrm>
            <a:custGeom>
              <a:avLst/>
              <a:gdLst/>
              <a:ahLst/>
              <a:cxnLst/>
              <a:rect l="0" t="0" r="0" b="0"/>
              <a:pathLst>
                <a:path w="3998" h="4788" extrusionOk="0">
                  <a:moveTo>
                    <a:pt x="1885" y="1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30">
              <a:extLst>
                <a:ext uri="{FF2B5EF4-FFF2-40B4-BE49-F238E27FC236}">
                  <a16:creationId xmlns:a16="http://schemas.microsoft.com/office/drawing/2014/main" id="{84856303-A237-4E24-9753-F768E2E2FB48}"/>
                </a:ext>
              </a:extLst>
            </p:cNvPr>
            <p:cNvSpPr/>
            <p:nvPr/>
          </p:nvSpPr>
          <p:spPr>
            <a:xfrm>
              <a:off x="4632300" y="2568525"/>
              <a:ext cx="99950" cy="38200"/>
            </a:xfrm>
            <a:custGeom>
              <a:avLst/>
              <a:gdLst/>
              <a:ahLst/>
              <a:cxnLst/>
              <a:rect l="0" t="0" r="0" b="0"/>
              <a:pathLst>
                <a:path w="3998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357" y="840"/>
                  </a:lnTo>
                  <a:lnTo>
                    <a:pt x="917" y="1273"/>
                  </a:lnTo>
                  <a:lnTo>
                    <a:pt x="1579" y="1502"/>
                  </a:lnTo>
                  <a:lnTo>
                    <a:pt x="1834" y="1528"/>
                  </a:lnTo>
                  <a:lnTo>
                    <a:pt x="2165" y="1528"/>
                  </a:lnTo>
                  <a:lnTo>
                    <a:pt x="2445" y="1502"/>
                  </a:lnTo>
                  <a:lnTo>
                    <a:pt x="3081" y="1273"/>
                  </a:lnTo>
                  <a:lnTo>
                    <a:pt x="3667" y="840"/>
                  </a:lnTo>
                  <a:lnTo>
                    <a:pt x="3998" y="306"/>
                  </a:lnTo>
                  <a:lnTo>
                    <a:pt x="3998" y="0"/>
                  </a:lnTo>
                  <a:lnTo>
                    <a:pt x="3514" y="204"/>
                  </a:lnTo>
                  <a:lnTo>
                    <a:pt x="2521" y="433"/>
                  </a:lnTo>
                  <a:lnTo>
                    <a:pt x="1503" y="433"/>
                  </a:lnTo>
                  <a:lnTo>
                    <a:pt x="485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31">
              <a:extLst>
                <a:ext uri="{FF2B5EF4-FFF2-40B4-BE49-F238E27FC236}">
                  <a16:creationId xmlns:a16="http://schemas.microsoft.com/office/drawing/2014/main" id="{CC9512B6-AD6D-4FCD-80C4-261610A04C88}"/>
                </a:ext>
              </a:extLst>
            </p:cNvPr>
            <p:cNvSpPr/>
            <p:nvPr/>
          </p:nvSpPr>
          <p:spPr>
            <a:xfrm>
              <a:off x="4799700" y="2429125"/>
              <a:ext cx="129875" cy="66850"/>
            </a:xfrm>
            <a:custGeom>
              <a:avLst/>
              <a:gdLst/>
              <a:ahLst/>
              <a:cxnLst/>
              <a:rect l="0" t="0" r="0" b="0"/>
              <a:pathLst>
                <a:path w="5195" h="2674" extrusionOk="0">
                  <a:moveTo>
                    <a:pt x="2826" y="1"/>
                  </a:moveTo>
                  <a:lnTo>
                    <a:pt x="2292" y="103"/>
                  </a:lnTo>
                  <a:lnTo>
                    <a:pt x="1757" y="281"/>
                  </a:lnTo>
                  <a:lnTo>
                    <a:pt x="917" y="866"/>
                  </a:lnTo>
                  <a:lnTo>
                    <a:pt x="102" y="1808"/>
                  </a:lnTo>
                  <a:lnTo>
                    <a:pt x="1" y="1987"/>
                  </a:lnTo>
                  <a:lnTo>
                    <a:pt x="179" y="2114"/>
                  </a:lnTo>
                  <a:lnTo>
                    <a:pt x="1350" y="2547"/>
                  </a:lnTo>
                  <a:lnTo>
                    <a:pt x="2368" y="2674"/>
                  </a:lnTo>
                  <a:lnTo>
                    <a:pt x="2903" y="2572"/>
                  </a:lnTo>
                  <a:lnTo>
                    <a:pt x="3437" y="2394"/>
                  </a:lnTo>
                  <a:lnTo>
                    <a:pt x="4278" y="1808"/>
                  </a:lnTo>
                  <a:lnTo>
                    <a:pt x="5092" y="866"/>
                  </a:lnTo>
                  <a:lnTo>
                    <a:pt x="5194" y="663"/>
                  </a:lnTo>
                  <a:lnTo>
                    <a:pt x="5016" y="561"/>
                  </a:lnTo>
                  <a:lnTo>
                    <a:pt x="3845" y="10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32">
              <a:extLst>
                <a:ext uri="{FF2B5EF4-FFF2-40B4-BE49-F238E27FC236}">
                  <a16:creationId xmlns:a16="http://schemas.microsoft.com/office/drawing/2014/main" id="{E375FB98-B578-4D27-80AF-3074A90C72D8}"/>
                </a:ext>
              </a:extLst>
            </p:cNvPr>
            <p:cNvSpPr/>
            <p:nvPr/>
          </p:nvSpPr>
          <p:spPr>
            <a:xfrm>
              <a:off x="4438825" y="2429125"/>
              <a:ext cx="130500" cy="66850"/>
            </a:xfrm>
            <a:custGeom>
              <a:avLst/>
              <a:gdLst/>
              <a:ahLst/>
              <a:cxnLst/>
              <a:rect l="0" t="0" r="0" b="0"/>
              <a:pathLst>
                <a:path w="5220" h="2674" extrusionOk="0">
                  <a:moveTo>
                    <a:pt x="2368" y="1"/>
                  </a:moveTo>
                  <a:lnTo>
                    <a:pt x="1350" y="103"/>
                  </a:lnTo>
                  <a:lnTo>
                    <a:pt x="179" y="561"/>
                  </a:lnTo>
                  <a:lnTo>
                    <a:pt x="0" y="663"/>
                  </a:lnTo>
                  <a:lnTo>
                    <a:pt x="102" y="866"/>
                  </a:lnTo>
                  <a:lnTo>
                    <a:pt x="917" y="1808"/>
                  </a:lnTo>
                  <a:lnTo>
                    <a:pt x="1757" y="2394"/>
                  </a:lnTo>
                  <a:lnTo>
                    <a:pt x="2292" y="2572"/>
                  </a:lnTo>
                  <a:lnTo>
                    <a:pt x="2826" y="2674"/>
                  </a:lnTo>
                  <a:lnTo>
                    <a:pt x="3845" y="2547"/>
                  </a:lnTo>
                  <a:lnTo>
                    <a:pt x="5016" y="2114"/>
                  </a:lnTo>
                  <a:lnTo>
                    <a:pt x="5219" y="1987"/>
                  </a:lnTo>
                  <a:lnTo>
                    <a:pt x="5092" y="1808"/>
                  </a:lnTo>
                  <a:lnTo>
                    <a:pt x="4277" y="866"/>
                  </a:lnTo>
                  <a:lnTo>
                    <a:pt x="3437" y="281"/>
                  </a:lnTo>
                  <a:lnTo>
                    <a:pt x="2903" y="103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33">
              <a:extLst>
                <a:ext uri="{FF2B5EF4-FFF2-40B4-BE49-F238E27FC236}">
                  <a16:creationId xmlns:a16="http://schemas.microsoft.com/office/drawing/2014/main" id="{AB285106-A565-4D5A-9E8F-CF51F420D8B4}"/>
                </a:ext>
              </a:extLst>
            </p:cNvPr>
            <p:cNvSpPr/>
            <p:nvPr/>
          </p:nvSpPr>
          <p:spPr>
            <a:xfrm>
              <a:off x="4471925" y="243867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1"/>
                  </a:moveTo>
                  <a:lnTo>
                    <a:pt x="331" y="26"/>
                  </a:lnTo>
                  <a:lnTo>
                    <a:pt x="26" y="332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31" y="1044"/>
                  </a:lnTo>
                  <a:lnTo>
                    <a:pt x="535" y="1070"/>
                  </a:lnTo>
                  <a:lnTo>
                    <a:pt x="739" y="1044"/>
                  </a:lnTo>
                  <a:lnTo>
                    <a:pt x="1044" y="739"/>
                  </a:lnTo>
                  <a:lnTo>
                    <a:pt x="1069" y="535"/>
                  </a:lnTo>
                  <a:lnTo>
                    <a:pt x="1044" y="332"/>
                  </a:lnTo>
                  <a:lnTo>
                    <a:pt x="739" y="26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34">
              <a:extLst>
                <a:ext uri="{FF2B5EF4-FFF2-40B4-BE49-F238E27FC236}">
                  <a16:creationId xmlns:a16="http://schemas.microsoft.com/office/drawing/2014/main" id="{446E6747-B664-4104-A40B-46E14424FC2B}"/>
                </a:ext>
              </a:extLst>
            </p:cNvPr>
            <p:cNvSpPr/>
            <p:nvPr/>
          </p:nvSpPr>
          <p:spPr>
            <a:xfrm>
              <a:off x="4837900" y="2445050"/>
              <a:ext cx="26750" cy="26125"/>
            </a:xfrm>
            <a:custGeom>
              <a:avLst/>
              <a:gdLst/>
              <a:ahLst/>
              <a:cxnLst/>
              <a:rect l="0" t="0" r="0" b="0"/>
              <a:pathLst>
                <a:path w="1070" h="1045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9"/>
                  </a:lnTo>
                  <a:lnTo>
                    <a:pt x="331" y="1019"/>
                  </a:lnTo>
                  <a:lnTo>
                    <a:pt x="535" y="1044"/>
                  </a:lnTo>
                  <a:lnTo>
                    <a:pt x="738" y="1019"/>
                  </a:lnTo>
                  <a:lnTo>
                    <a:pt x="1044" y="739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35">
              <a:extLst>
                <a:ext uri="{FF2B5EF4-FFF2-40B4-BE49-F238E27FC236}">
                  <a16:creationId xmlns:a16="http://schemas.microsoft.com/office/drawing/2014/main" id="{EE431DD9-030F-45E6-BC90-5F0627F52221}"/>
                </a:ext>
              </a:extLst>
            </p:cNvPr>
            <p:cNvSpPr/>
            <p:nvPr/>
          </p:nvSpPr>
          <p:spPr>
            <a:xfrm>
              <a:off x="44311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586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39"/>
                  </a:lnTo>
                  <a:lnTo>
                    <a:pt x="586" y="2521"/>
                  </a:lnTo>
                  <a:lnTo>
                    <a:pt x="1096" y="2724"/>
                  </a:lnTo>
                  <a:lnTo>
                    <a:pt x="1350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20" y="2521"/>
                  </a:lnTo>
                  <a:lnTo>
                    <a:pt x="5602" y="2139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586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36">
              <a:extLst>
                <a:ext uri="{FF2B5EF4-FFF2-40B4-BE49-F238E27FC236}">
                  <a16:creationId xmlns:a16="http://schemas.microsoft.com/office/drawing/2014/main" id="{A620B8D2-4455-4C8C-B5E2-52F4EFDB8F45}"/>
                </a:ext>
              </a:extLst>
            </p:cNvPr>
            <p:cNvSpPr/>
            <p:nvPr/>
          </p:nvSpPr>
          <p:spPr>
            <a:xfrm>
              <a:off x="4791425" y="2522700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586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39"/>
                  </a:lnTo>
                  <a:lnTo>
                    <a:pt x="612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81" y="2750"/>
                  </a:lnTo>
                  <a:lnTo>
                    <a:pt x="4761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37">
              <a:extLst>
                <a:ext uri="{FF2B5EF4-FFF2-40B4-BE49-F238E27FC236}">
                  <a16:creationId xmlns:a16="http://schemas.microsoft.com/office/drawing/2014/main" id="{AB62B8F7-4A42-49F9-A494-6A74687F7676}"/>
                </a:ext>
              </a:extLst>
            </p:cNvPr>
            <p:cNvSpPr/>
            <p:nvPr/>
          </p:nvSpPr>
          <p:spPr>
            <a:xfrm>
              <a:off x="4448375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201" y="663"/>
                  </a:lnTo>
                  <a:lnTo>
                    <a:pt x="3666" y="332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32"/>
                  </a:lnTo>
                  <a:lnTo>
                    <a:pt x="255" y="663"/>
                  </a:lnTo>
                  <a:lnTo>
                    <a:pt x="0" y="892"/>
                  </a:lnTo>
                </a:path>
              </a:pathLst>
            </a:custGeom>
            <a:noFill/>
            <a:ln w="1905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38">
              <a:extLst>
                <a:ext uri="{FF2B5EF4-FFF2-40B4-BE49-F238E27FC236}">
                  <a16:creationId xmlns:a16="http://schemas.microsoft.com/office/drawing/2014/main" id="{7FF1D637-95C9-4FE9-BAC9-5CBDA9D66DDE}"/>
                </a:ext>
              </a:extLst>
            </p:cNvPr>
            <p:cNvSpPr/>
            <p:nvPr/>
          </p:nvSpPr>
          <p:spPr>
            <a:xfrm>
              <a:off x="4809250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176" y="663"/>
                  </a:lnTo>
                  <a:lnTo>
                    <a:pt x="3666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32"/>
                  </a:lnTo>
                  <a:lnTo>
                    <a:pt x="230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39">
              <a:extLst>
                <a:ext uri="{FF2B5EF4-FFF2-40B4-BE49-F238E27FC236}">
                  <a16:creationId xmlns:a16="http://schemas.microsoft.com/office/drawing/2014/main" id="{B0FF1079-D396-4CB2-99B5-F0E6A97105D9}"/>
                </a:ext>
              </a:extLst>
            </p:cNvPr>
            <p:cNvSpPr/>
            <p:nvPr/>
          </p:nvSpPr>
          <p:spPr>
            <a:xfrm>
              <a:off x="4622125" y="2646800"/>
              <a:ext cx="124125" cy="36300"/>
            </a:xfrm>
            <a:custGeom>
              <a:avLst/>
              <a:gdLst/>
              <a:ahLst/>
              <a:cxnLst/>
              <a:rect l="0" t="0" r="0" b="0"/>
              <a:pathLst>
                <a:path w="4965" h="1452" fill="none" extrusionOk="0">
                  <a:moveTo>
                    <a:pt x="0" y="1"/>
                  </a:moveTo>
                  <a:lnTo>
                    <a:pt x="153" y="306"/>
                  </a:lnTo>
                  <a:lnTo>
                    <a:pt x="637" y="841"/>
                  </a:lnTo>
                  <a:lnTo>
                    <a:pt x="1273" y="1223"/>
                  </a:lnTo>
                  <a:lnTo>
                    <a:pt x="2063" y="1426"/>
                  </a:lnTo>
                  <a:lnTo>
                    <a:pt x="2495" y="1452"/>
                  </a:lnTo>
                  <a:lnTo>
                    <a:pt x="2903" y="1426"/>
                  </a:lnTo>
                  <a:lnTo>
                    <a:pt x="3692" y="1223"/>
                  </a:lnTo>
                  <a:lnTo>
                    <a:pt x="4328" y="841"/>
                  </a:lnTo>
                  <a:lnTo>
                    <a:pt x="4812" y="332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E157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40">
              <a:extLst>
                <a:ext uri="{FF2B5EF4-FFF2-40B4-BE49-F238E27FC236}">
                  <a16:creationId xmlns:a16="http://schemas.microsoft.com/office/drawing/2014/main" id="{5AF646A4-0142-48B6-9D50-7A5E6E85E563}"/>
                </a:ext>
              </a:extLst>
            </p:cNvPr>
            <p:cNvSpPr/>
            <p:nvPr/>
          </p:nvSpPr>
          <p:spPr>
            <a:xfrm>
              <a:off x="4288625" y="1879850"/>
              <a:ext cx="791775" cy="541675"/>
            </a:xfrm>
            <a:custGeom>
              <a:avLst/>
              <a:gdLst/>
              <a:ahLst/>
              <a:cxnLst/>
              <a:rect l="0" t="0" r="0" b="0"/>
              <a:pathLst>
                <a:path w="31671" h="21667" extrusionOk="0">
                  <a:moveTo>
                    <a:pt x="15021" y="1"/>
                  </a:moveTo>
                  <a:lnTo>
                    <a:pt x="13417" y="154"/>
                  </a:lnTo>
                  <a:lnTo>
                    <a:pt x="11889" y="485"/>
                  </a:lnTo>
                  <a:lnTo>
                    <a:pt x="10387" y="943"/>
                  </a:lnTo>
                  <a:lnTo>
                    <a:pt x="8987" y="1554"/>
                  </a:lnTo>
                  <a:lnTo>
                    <a:pt x="7638" y="2267"/>
                  </a:lnTo>
                  <a:lnTo>
                    <a:pt x="6365" y="3132"/>
                  </a:lnTo>
                  <a:lnTo>
                    <a:pt x="5194" y="4100"/>
                  </a:lnTo>
                  <a:lnTo>
                    <a:pt x="4124" y="5169"/>
                  </a:lnTo>
                  <a:lnTo>
                    <a:pt x="3157" y="6340"/>
                  </a:lnTo>
                  <a:lnTo>
                    <a:pt x="2291" y="7613"/>
                  </a:lnTo>
                  <a:lnTo>
                    <a:pt x="1553" y="8962"/>
                  </a:lnTo>
                  <a:lnTo>
                    <a:pt x="967" y="10388"/>
                  </a:lnTo>
                  <a:lnTo>
                    <a:pt x="509" y="11865"/>
                  </a:lnTo>
                  <a:lnTo>
                    <a:pt x="178" y="13418"/>
                  </a:lnTo>
                  <a:lnTo>
                    <a:pt x="26" y="14996"/>
                  </a:lnTo>
                  <a:lnTo>
                    <a:pt x="0" y="15811"/>
                  </a:lnTo>
                  <a:lnTo>
                    <a:pt x="0" y="21463"/>
                  </a:lnTo>
                  <a:lnTo>
                    <a:pt x="356" y="21513"/>
                  </a:lnTo>
                  <a:lnTo>
                    <a:pt x="1146" y="21437"/>
                  </a:lnTo>
                  <a:lnTo>
                    <a:pt x="2037" y="21132"/>
                  </a:lnTo>
                  <a:lnTo>
                    <a:pt x="2953" y="20673"/>
                  </a:lnTo>
                  <a:lnTo>
                    <a:pt x="4303" y="19757"/>
                  </a:lnTo>
                  <a:lnTo>
                    <a:pt x="5856" y="18306"/>
                  </a:lnTo>
                  <a:lnTo>
                    <a:pt x="6416" y="17593"/>
                  </a:lnTo>
                  <a:lnTo>
                    <a:pt x="6874" y="10515"/>
                  </a:lnTo>
                  <a:lnTo>
                    <a:pt x="10820" y="16727"/>
                  </a:lnTo>
                  <a:lnTo>
                    <a:pt x="11431" y="17160"/>
                  </a:lnTo>
                  <a:lnTo>
                    <a:pt x="13391" y="18077"/>
                  </a:lnTo>
                  <a:lnTo>
                    <a:pt x="16065" y="19019"/>
                  </a:lnTo>
                  <a:lnTo>
                    <a:pt x="19171" y="19910"/>
                  </a:lnTo>
                  <a:lnTo>
                    <a:pt x="22455" y="20699"/>
                  </a:lnTo>
                  <a:lnTo>
                    <a:pt x="25663" y="21284"/>
                  </a:lnTo>
                  <a:lnTo>
                    <a:pt x="28539" y="21641"/>
                  </a:lnTo>
                  <a:lnTo>
                    <a:pt x="30856" y="21666"/>
                  </a:lnTo>
                  <a:lnTo>
                    <a:pt x="31671" y="21513"/>
                  </a:lnTo>
                  <a:lnTo>
                    <a:pt x="31671" y="15811"/>
                  </a:lnTo>
                  <a:lnTo>
                    <a:pt x="31645" y="14996"/>
                  </a:lnTo>
                  <a:lnTo>
                    <a:pt x="31493" y="13418"/>
                  </a:lnTo>
                  <a:lnTo>
                    <a:pt x="31162" y="11865"/>
                  </a:lnTo>
                  <a:lnTo>
                    <a:pt x="30703" y="10388"/>
                  </a:lnTo>
                  <a:lnTo>
                    <a:pt x="30118" y="8962"/>
                  </a:lnTo>
                  <a:lnTo>
                    <a:pt x="29380" y="7613"/>
                  </a:lnTo>
                  <a:lnTo>
                    <a:pt x="28514" y="6340"/>
                  </a:lnTo>
                  <a:lnTo>
                    <a:pt x="27547" y="5169"/>
                  </a:lnTo>
                  <a:lnTo>
                    <a:pt x="26477" y="4100"/>
                  </a:lnTo>
                  <a:lnTo>
                    <a:pt x="25306" y="3132"/>
                  </a:lnTo>
                  <a:lnTo>
                    <a:pt x="24033" y="2267"/>
                  </a:lnTo>
                  <a:lnTo>
                    <a:pt x="22709" y="1554"/>
                  </a:lnTo>
                  <a:lnTo>
                    <a:pt x="21284" y="943"/>
                  </a:lnTo>
                  <a:lnTo>
                    <a:pt x="19782" y="485"/>
                  </a:lnTo>
                  <a:lnTo>
                    <a:pt x="18254" y="154"/>
                  </a:lnTo>
                  <a:lnTo>
                    <a:pt x="16650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41">
              <a:extLst>
                <a:ext uri="{FF2B5EF4-FFF2-40B4-BE49-F238E27FC236}">
                  <a16:creationId xmlns:a16="http://schemas.microsoft.com/office/drawing/2014/main" id="{FD577171-456E-44F0-8F18-621D8547A73B}"/>
                </a:ext>
              </a:extLst>
            </p:cNvPr>
            <p:cNvSpPr/>
            <p:nvPr/>
          </p:nvSpPr>
          <p:spPr>
            <a:xfrm>
              <a:off x="5205775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6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306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37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39"/>
                  </a:lnTo>
                  <a:lnTo>
                    <a:pt x="3132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382" y="6034"/>
                  </a:lnTo>
                  <a:lnTo>
                    <a:pt x="331" y="6060"/>
                  </a:lnTo>
                  <a:lnTo>
                    <a:pt x="153" y="6136"/>
                  </a:lnTo>
                  <a:lnTo>
                    <a:pt x="0" y="6442"/>
                  </a:lnTo>
                  <a:lnTo>
                    <a:pt x="0" y="6951"/>
                  </a:lnTo>
                  <a:lnTo>
                    <a:pt x="26" y="7078"/>
                  </a:lnTo>
                  <a:lnTo>
                    <a:pt x="560" y="10006"/>
                  </a:lnTo>
                  <a:lnTo>
                    <a:pt x="1146" y="13494"/>
                  </a:lnTo>
                  <a:lnTo>
                    <a:pt x="1222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48"/>
                  </a:lnTo>
                  <a:lnTo>
                    <a:pt x="10158" y="17694"/>
                  </a:lnTo>
                  <a:lnTo>
                    <a:pt x="10286" y="17694"/>
                  </a:lnTo>
                  <a:lnTo>
                    <a:pt x="10693" y="17618"/>
                  </a:lnTo>
                  <a:lnTo>
                    <a:pt x="11202" y="17338"/>
                  </a:lnTo>
                  <a:lnTo>
                    <a:pt x="11635" y="16803"/>
                  </a:lnTo>
                  <a:lnTo>
                    <a:pt x="11762" y="16396"/>
                  </a:lnTo>
                  <a:lnTo>
                    <a:pt x="12093" y="14970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609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1" y="9573"/>
                  </a:lnTo>
                  <a:lnTo>
                    <a:pt x="12322" y="3285"/>
                  </a:lnTo>
                  <a:lnTo>
                    <a:pt x="12373" y="3030"/>
                  </a:lnTo>
                  <a:lnTo>
                    <a:pt x="12297" y="2572"/>
                  </a:lnTo>
                  <a:lnTo>
                    <a:pt x="12093" y="2165"/>
                  </a:lnTo>
                  <a:lnTo>
                    <a:pt x="11762" y="1884"/>
                  </a:lnTo>
                  <a:lnTo>
                    <a:pt x="11559" y="1834"/>
                  </a:lnTo>
                  <a:lnTo>
                    <a:pt x="11329" y="1783"/>
                  </a:lnTo>
                  <a:lnTo>
                    <a:pt x="10922" y="1884"/>
                  </a:lnTo>
                  <a:lnTo>
                    <a:pt x="10540" y="2165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102"/>
                  </a:lnTo>
                  <a:lnTo>
                    <a:pt x="9420" y="26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42">
              <a:extLst>
                <a:ext uri="{FF2B5EF4-FFF2-40B4-BE49-F238E27FC236}">
                  <a16:creationId xmlns:a16="http://schemas.microsoft.com/office/drawing/2014/main" id="{907C750C-07D4-4C79-A1E3-92102E2A0705}"/>
                </a:ext>
              </a:extLst>
            </p:cNvPr>
            <p:cNvSpPr/>
            <p:nvPr/>
          </p:nvSpPr>
          <p:spPr>
            <a:xfrm>
              <a:off x="5289775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43">
              <a:extLst>
                <a:ext uri="{FF2B5EF4-FFF2-40B4-BE49-F238E27FC236}">
                  <a16:creationId xmlns:a16="http://schemas.microsoft.com/office/drawing/2014/main" id="{D57DE2E3-526C-4EDD-9B3D-B5697F4DAA14}"/>
                </a:ext>
              </a:extLst>
            </p:cNvPr>
            <p:cNvSpPr/>
            <p:nvPr/>
          </p:nvSpPr>
          <p:spPr>
            <a:xfrm>
              <a:off x="5322875" y="2659525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1"/>
                  </a:moveTo>
                  <a:lnTo>
                    <a:pt x="1" y="485"/>
                  </a:lnTo>
                  <a:lnTo>
                    <a:pt x="7536" y="2216"/>
                  </a:lnTo>
                  <a:lnTo>
                    <a:pt x="7664" y="1732"/>
                  </a:lnTo>
                  <a:lnTo>
                    <a:pt x="6569" y="1503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Shape 944">
              <a:extLst>
                <a:ext uri="{FF2B5EF4-FFF2-40B4-BE49-F238E27FC236}">
                  <a16:creationId xmlns:a16="http://schemas.microsoft.com/office/drawing/2014/main" id="{2A3C7C1A-D977-4CCE-9AD5-09558449611A}"/>
                </a:ext>
              </a:extLst>
            </p:cNvPr>
            <p:cNvSpPr/>
            <p:nvPr/>
          </p:nvSpPr>
          <p:spPr>
            <a:xfrm>
              <a:off x="5290425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51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04" y="306"/>
                  </a:lnTo>
                  <a:lnTo>
                    <a:pt x="1120" y="637"/>
                  </a:lnTo>
                  <a:lnTo>
                    <a:pt x="1833" y="1044"/>
                  </a:lnTo>
                  <a:lnTo>
                    <a:pt x="2597" y="1680"/>
                  </a:lnTo>
                  <a:lnTo>
                    <a:pt x="3234" y="2571"/>
                  </a:lnTo>
                  <a:lnTo>
                    <a:pt x="3717" y="3794"/>
                  </a:lnTo>
                  <a:lnTo>
                    <a:pt x="3870" y="5372"/>
                  </a:lnTo>
                  <a:lnTo>
                    <a:pt x="3794" y="6314"/>
                  </a:lnTo>
                  <a:lnTo>
                    <a:pt x="4099" y="6390"/>
                  </a:lnTo>
                  <a:lnTo>
                    <a:pt x="4125" y="6212"/>
                  </a:lnTo>
                  <a:lnTo>
                    <a:pt x="4226" y="5117"/>
                  </a:lnTo>
                  <a:lnTo>
                    <a:pt x="4150" y="4124"/>
                  </a:lnTo>
                  <a:lnTo>
                    <a:pt x="3895" y="3030"/>
                  </a:lnTo>
                  <a:lnTo>
                    <a:pt x="3335" y="1935"/>
                  </a:lnTo>
                  <a:lnTo>
                    <a:pt x="2393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Shape 945">
              <a:extLst>
                <a:ext uri="{FF2B5EF4-FFF2-40B4-BE49-F238E27FC236}">
                  <a16:creationId xmlns:a16="http://schemas.microsoft.com/office/drawing/2014/main" id="{BE12B2FA-32A2-4A13-AF18-514E501E1D72}"/>
                </a:ext>
              </a:extLst>
            </p:cNvPr>
            <p:cNvSpPr/>
            <p:nvPr/>
          </p:nvSpPr>
          <p:spPr>
            <a:xfrm>
              <a:off x="5268150" y="2888650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Shape 946">
              <a:extLst>
                <a:ext uri="{FF2B5EF4-FFF2-40B4-BE49-F238E27FC236}">
                  <a16:creationId xmlns:a16="http://schemas.microsoft.com/office/drawing/2014/main" id="{B1C7DB84-31C4-4AC1-B1CB-52F756C08D66}"/>
                </a:ext>
              </a:extLst>
            </p:cNvPr>
            <p:cNvSpPr/>
            <p:nvPr/>
          </p:nvSpPr>
          <p:spPr>
            <a:xfrm>
              <a:off x="5228050" y="2910950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09"/>
                  </a:lnTo>
                  <a:lnTo>
                    <a:pt x="9089" y="4023"/>
                  </a:lnTo>
                  <a:lnTo>
                    <a:pt x="9522" y="208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Shape 947">
              <a:extLst>
                <a:ext uri="{FF2B5EF4-FFF2-40B4-BE49-F238E27FC236}">
                  <a16:creationId xmlns:a16="http://schemas.microsoft.com/office/drawing/2014/main" id="{46A392BD-6554-4364-9C86-04FF5E616FBB}"/>
                </a:ext>
              </a:extLst>
            </p:cNvPr>
            <p:cNvSpPr/>
            <p:nvPr/>
          </p:nvSpPr>
          <p:spPr>
            <a:xfrm>
              <a:off x="5206400" y="29485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0"/>
                  </a:moveTo>
                  <a:lnTo>
                    <a:pt x="1" y="4226"/>
                  </a:lnTo>
                  <a:lnTo>
                    <a:pt x="9548" y="4226"/>
                  </a:lnTo>
                  <a:lnTo>
                    <a:pt x="10031" y="208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5" name="Shape 975">
            <a:extLst>
              <a:ext uri="{FF2B5EF4-FFF2-40B4-BE49-F238E27FC236}">
                <a16:creationId xmlns:a16="http://schemas.microsoft.com/office/drawing/2014/main" id="{4E141EB2-3CEE-4F58-95A9-54A7F0E7081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912450" y="4270123"/>
            <a:ext cx="1042367" cy="874591"/>
            <a:chOff x="238125" y="1879850"/>
            <a:chExt cx="1399600" cy="1174325"/>
          </a:xfrm>
        </p:grpSpPr>
        <p:sp>
          <p:nvSpPr>
            <p:cNvPr id="86" name="Shape 976">
              <a:extLst>
                <a:ext uri="{FF2B5EF4-FFF2-40B4-BE49-F238E27FC236}">
                  <a16:creationId xmlns:a16="http://schemas.microsoft.com/office/drawing/2014/main" id="{7024CA74-87C8-4430-B4C1-B7E84A6D1088}"/>
                </a:ext>
              </a:extLst>
            </p:cNvPr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Shape 977">
              <a:extLst>
                <a:ext uri="{FF2B5EF4-FFF2-40B4-BE49-F238E27FC236}">
                  <a16:creationId xmlns:a16="http://schemas.microsoft.com/office/drawing/2014/main" id="{E2855FCA-B9AB-4A63-B3A5-7596A44E682F}"/>
                </a:ext>
              </a:extLst>
            </p:cNvPr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Shape 978">
              <a:extLst>
                <a:ext uri="{FF2B5EF4-FFF2-40B4-BE49-F238E27FC236}">
                  <a16:creationId xmlns:a16="http://schemas.microsoft.com/office/drawing/2014/main" id="{999D27C1-14B4-40C4-B38E-1BCBE329420A}"/>
                </a:ext>
              </a:extLst>
            </p:cNvPr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0" t="0" r="0" b="0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Shape 979">
              <a:extLst>
                <a:ext uri="{FF2B5EF4-FFF2-40B4-BE49-F238E27FC236}">
                  <a16:creationId xmlns:a16="http://schemas.microsoft.com/office/drawing/2014/main" id="{8C6E44B8-683A-4AF1-895B-4AB975CE2040}"/>
                </a:ext>
              </a:extLst>
            </p:cNvPr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0" t="0" r="0" b="0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Shape 980">
              <a:extLst>
                <a:ext uri="{FF2B5EF4-FFF2-40B4-BE49-F238E27FC236}">
                  <a16:creationId xmlns:a16="http://schemas.microsoft.com/office/drawing/2014/main" id="{6C694769-F15B-4A10-BBCC-4C06207C64F4}"/>
                </a:ext>
              </a:extLst>
            </p:cNvPr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0" t="0" r="0" b="0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Shape 981">
              <a:extLst>
                <a:ext uri="{FF2B5EF4-FFF2-40B4-BE49-F238E27FC236}">
                  <a16:creationId xmlns:a16="http://schemas.microsoft.com/office/drawing/2014/main" id="{9D015550-2051-4387-ADAA-6E80FAA46998}"/>
                </a:ext>
              </a:extLst>
            </p:cNvPr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0" t="0" r="0" b="0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Shape 982">
              <a:extLst>
                <a:ext uri="{FF2B5EF4-FFF2-40B4-BE49-F238E27FC236}">
                  <a16:creationId xmlns:a16="http://schemas.microsoft.com/office/drawing/2014/main" id="{6AC8677B-E4CE-4B73-B711-4CBCFAF72EF6}"/>
                </a:ext>
              </a:extLst>
            </p:cNvPr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0" t="0" r="0" b="0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Shape 983">
              <a:extLst>
                <a:ext uri="{FF2B5EF4-FFF2-40B4-BE49-F238E27FC236}">
                  <a16:creationId xmlns:a16="http://schemas.microsoft.com/office/drawing/2014/main" id="{EA5835EA-3A1F-4957-85EC-458EB220562B}"/>
                </a:ext>
              </a:extLst>
            </p:cNvPr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0" t="0" r="0" b="0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Shape 984">
              <a:extLst>
                <a:ext uri="{FF2B5EF4-FFF2-40B4-BE49-F238E27FC236}">
                  <a16:creationId xmlns:a16="http://schemas.microsoft.com/office/drawing/2014/main" id="{11692D8C-A3B2-4D80-A193-A7F17B2C34FB}"/>
                </a:ext>
              </a:extLst>
            </p:cNvPr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0" t="0" r="0" b="0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Shape 985">
              <a:extLst>
                <a:ext uri="{FF2B5EF4-FFF2-40B4-BE49-F238E27FC236}">
                  <a16:creationId xmlns:a16="http://schemas.microsoft.com/office/drawing/2014/main" id="{46140D7F-0426-43D6-8238-18E5051A9DB2}"/>
                </a:ext>
              </a:extLst>
            </p:cNvPr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0" t="0" r="0" b="0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Shape 986">
              <a:extLst>
                <a:ext uri="{FF2B5EF4-FFF2-40B4-BE49-F238E27FC236}">
                  <a16:creationId xmlns:a16="http://schemas.microsoft.com/office/drawing/2014/main" id="{78A38C47-10C8-4FD8-8C75-7E39823D88EC}"/>
                </a:ext>
              </a:extLst>
            </p:cNvPr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Shape 987">
              <a:extLst>
                <a:ext uri="{FF2B5EF4-FFF2-40B4-BE49-F238E27FC236}">
                  <a16:creationId xmlns:a16="http://schemas.microsoft.com/office/drawing/2014/main" id="{7AE4054C-AEE7-4511-8870-C75599F47AA5}"/>
                </a:ext>
              </a:extLst>
            </p:cNvPr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0" t="0" r="0" b="0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8">
              <a:extLst>
                <a:ext uri="{FF2B5EF4-FFF2-40B4-BE49-F238E27FC236}">
                  <a16:creationId xmlns:a16="http://schemas.microsoft.com/office/drawing/2014/main" id="{F326068B-35D7-4B30-B095-F0C74738F99E}"/>
                </a:ext>
              </a:extLst>
            </p:cNvPr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89">
              <a:extLst>
                <a:ext uri="{FF2B5EF4-FFF2-40B4-BE49-F238E27FC236}">
                  <a16:creationId xmlns:a16="http://schemas.microsoft.com/office/drawing/2014/main" id="{AA254217-EDF1-4CB9-AF8A-83A6D2BF4C51}"/>
                </a:ext>
              </a:extLst>
            </p:cNvPr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990">
              <a:extLst>
                <a:ext uri="{FF2B5EF4-FFF2-40B4-BE49-F238E27FC236}">
                  <a16:creationId xmlns:a16="http://schemas.microsoft.com/office/drawing/2014/main" id="{920BD2F8-1556-488C-B435-87C170A66B21}"/>
                </a:ext>
              </a:extLst>
            </p:cNvPr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Shape 991">
              <a:extLst>
                <a:ext uri="{FF2B5EF4-FFF2-40B4-BE49-F238E27FC236}">
                  <a16:creationId xmlns:a16="http://schemas.microsoft.com/office/drawing/2014/main" id="{FFADC40D-A87E-4467-9A3E-1F55F1B6909B}"/>
                </a:ext>
              </a:extLst>
            </p:cNvPr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Shape 992">
              <a:extLst>
                <a:ext uri="{FF2B5EF4-FFF2-40B4-BE49-F238E27FC236}">
                  <a16:creationId xmlns:a16="http://schemas.microsoft.com/office/drawing/2014/main" id="{75178D2D-38B9-49F6-AC48-2DAD37E698AB}"/>
                </a:ext>
              </a:extLst>
            </p:cNvPr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0" t="0" r="0" b="0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Shape 993">
              <a:extLst>
                <a:ext uri="{FF2B5EF4-FFF2-40B4-BE49-F238E27FC236}">
                  <a16:creationId xmlns:a16="http://schemas.microsoft.com/office/drawing/2014/main" id="{06E7BB40-FCE7-4C18-BCD6-D34987DA3B1A}"/>
                </a:ext>
              </a:extLst>
            </p:cNvPr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0" t="0" r="0" b="0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Shape 994">
              <a:extLst>
                <a:ext uri="{FF2B5EF4-FFF2-40B4-BE49-F238E27FC236}">
                  <a16:creationId xmlns:a16="http://schemas.microsoft.com/office/drawing/2014/main" id="{66A83796-B161-40D6-90B2-EE0015BC7DA2}"/>
                </a:ext>
              </a:extLst>
            </p:cNvPr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Shape 995">
              <a:extLst>
                <a:ext uri="{FF2B5EF4-FFF2-40B4-BE49-F238E27FC236}">
                  <a16:creationId xmlns:a16="http://schemas.microsoft.com/office/drawing/2014/main" id="{7ED3D00C-F498-468F-B19E-42564713F657}"/>
                </a:ext>
              </a:extLst>
            </p:cNvPr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Shape 996">
              <a:extLst>
                <a:ext uri="{FF2B5EF4-FFF2-40B4-BE49-F238E27FC236}">
                  <a16:creationId xmlns:a16="http://schemas.microsoft.com/office/drawing/2014/main" id="{68EF5D15-92AF-4CF1-9782-0916E5F5D4A5}"/>
                </a:ext>
              </a:extLst>
            </p:cNvPr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Shape 997">
              <a:extLst>
                <a:ext uri="{FF2B5EF4-FFF2-40B4-BE49-F238E27FC236}">
                  <a16:creationId xmlns:a16="http://schemas.microsoft.com/office/drawing/2014/main" id="{E565FC3D-61BB-4F75-A863-293F4FC6AF45}"/>
                </a:ext>
              </a:extLst>
            </p:cNvPr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Shape 998">
              <a:extLst>
                <a:ext uri="{FF2B5EF4-FFF2-40B4-BE49-F238E27FC236}">
                  <a16:creationId xmlns:a16="http://schemas.microsoft.com/office/drawing/2014/main" id="{6314C73C-C04D-4FF9-A162-B5C3E232692F}"/>
                </a:ext>
              </a:extLst>
            </p:cNvPr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Shape 999">
              <a:extLst>
                <a:ext uri="{FF2B5EF4-FFF2-40B4-BE49-F238E27FC236}">
                  <a16:creationId xmlns:a16="http://schemas.microsoft.com/office/drawing/2014/main" id="{178CBC02-B016-4820-B246-5062266DCF66}"/>
                </a:ext>
              </a:extLst>
            </p:cNvPr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Shape 1000">
              <a:extLst>
                <a:ext uri="{FF2B5EF4-FFF2-40B4-BE49-F238E27FC236}">
                  <a16:creationId xmlns:a16="http://schemas.microsoft.com/office/drawing/2014/main" id="{0C9799CE-0437-4685-9D27-925C0B3E0BE8}"/>
                </a:ext>
              </a:extLst>
            </p:cNvPr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11" name="Shape 1028">
            <a:extLst>
              <a:ext uri="{FF2B5EF4-FFF2-40B4-BE49-F238E27FC236}">
                <a16:creationId xmlns:a16="http://schemas.microsoft.com/office/drawing/2014/main" id="{FFF38332-34DA-4AB9-A6FA-49C07086B8B7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8034900" y="4194765"/>
            <a:ext cx="1042387" cy="948044"/>
            <a:chOff x="4163225" y="296325"/>
            <a:chExt cx="1399625" cy="1272950"/>
          </a:xfrm>
        </p:grpSpPr>
        <p:sp>
          <p:nvSpPr>
            <p:cNvPr id="112" name="Shape 1029">
              <a:extLst>
                <a:ext uri="{FF2B5EF4-FFF2-40B4-BE49-F238E27FC236}">
                  <a16:creationId xmlns:a16="http://schemas.microsoft.com/office/drawing/2014/main" id="{B8C0F2EE-0780-4AED-9318-82D138327DB6}"/>
                </a:ext>
              </a:extLst>
            </p:cNvPr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Shape 1030">
              <a:extLst>
                <a:ext uri="{FF2B5EF4-FFF2-40B4-BE49-F238E27FC236}">
                  <a16:creationId xmlns:a16="http://schemas.microsoft.com/office/drawing/2014/main" id="{77F90F22-2392-4007-A72B-56DB6BA6FA71}"/>
                </a:ext>
              </a:extLst>
            </p:cNvPr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Shape 1031">
              <a:extLst>
                <a:ext uri="{FF2B5EF4-FFF2-40B4-BE49-F238E27FC236}">
                  <a16:creationId xmlns:a16="http://schemas.microsoft.com/office/drawing/2014/main" id="{ED1C29EC-54AB-4B6F-BF92-66216D567307}"/>
                </a:ext>
              </a:extLst>
            </p:cNvPr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Shape 1032">
              <a:extLst>
                <a:ext uri="{FF2B5EF4-FFF2-40B4-BE49-F238E27FC236}">
                  <a16:creationId xmlns:a16="http://schemas.microsoft.com/office/drawing/2014/main" id="{B68A152B-5328-4396-B6E9-8E050D981D39}"/>
                </a:ext>
              </a:extLst>
            </p:cNvPr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Shape 1033">
              <a:extLst>
                <a:ext uri="{FF2B5EF4-FFF2-40B4-BE49-F238E27FC236}">
                  <a16:creationId xmlns:a16="http://schemas.microsoft.com/office/drawing/2014/main" id="{4D7A1878-C699-4A09-90AE-80E81F9E1683}"/>
                </a:ext>
              </a:extLst>
            </p:cNvPr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Shape 1034">
              <a:extLst>
                <a:ext uri="{FF2B5EF4-FFF2-40B4-BE49-F238E27FC236}">
                  <a16:creationId xmlns:a16="http://schemas.microsoft.com/office/drawing/2014/main" id="{3CD0509F-3D8B-4B3C-A311-29BA93CD6784}"/>
                </a:ext>
              </a:extLst>
            </p:cNvPr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Shape 1035">
              <a:extLst>
                <a:ext uri="{FF2B5EF4-FFF2-40B4-BE49-F238E27FC236}">
                  <a16:creationId xmlns:a16="http://schemas.microsoft.com/office/drawing/2014/main" id="{2289E2AE-FAEC-485D-A8B4-6221BAC76237}"/>
                </a:ext>
              </a:extLst>
            </p:cNvPr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Shape 1036">
              <a:extLst>
                <a:ext uri="{FF2B5EF4-FFF2-40B4-BE49-F238E27FC236}">
                  <a16:creationId xmlns:a16="http://schemas.microsoft.com/office/drawing/2014/main" id="{A2F3A03D-AE4F-4C19-825D-EE5667E853BB}"/>
                </a:ext>
              </a:extLst>
            </p:cNvPr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Shape 1037">
              <a:extLst>
                <a:ext uri="{FF2B5EF4-FFF2-40B4-BE49-F238E27FC236}">
                  <a16:creationId xmlns:a16="http://schemas.microsoft.com/office/drawing/2014/main" id="{C37A8E0E-8261-4E04-879D-66529A2F2D63}"/>
                </a:ext>
              </a:extLst>
            </p:cNvPr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Shape 1038">
              <a:extLst>
                <a:ext uri="{FF2B5EF4-FFF2-40B4-BE49-F238E27FC236}">
                  <a16:creationId xmlns:a16="http://schemas.microsoft.com/office/drawing/2014/main" id="{38F42AAB-F1D3-4DDA-AE3E-17CFC98B6C1D}"/>
                </a:ext>
              </a:extLst>
            </p:cNvPr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Shape 1039">
              <a:extLst>
                <a:ext uri="{FF2B5EF4-FFF2-40B4-BE49-F238E27FC236}">
                  <a16:creationId xmlns:a16="http://schemas.microsoft.com/office/drawing/2014/main" id="{28B9E152-E3F4-448B-9E46-AE24CD6C8117}"/>
                </a:ext>
              </a:extLst>
            </p:cNvPr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Shape 1040">
              <a:extLst>
                <a:ext uri="{FF2B5EF4-FFF2-40B4-BE49-F238E27FC236}">
                  <a16:creationId xmlns:a16="http://schemas.microsoft.com/office/drawing/2014/main" id="{B7577C6C-52D9-40AF-91F7-3B0EAF6FA604}"/>
                </a:ext>
              </a:extLst>
            </p:cNvPr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Shape 1041">
              <a:extLst>
                <a:ext uri="{FF2B5EF4-FFF2-40B4-BE49-F238E27FC236}">
                  <a16:creationId xmlns:a16="http://schemas.microsoft.com/office/drawing/2014/main" id="{E6C44C67-A22C-46EC-A549-FD5611A66F68}"/>
                </a:ext>
              </a:extLst>
            </p:cNvPr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Shape 1042">
              <a:extLst>
                <a:ext uri="{FF2B5EF4-FFF2-40B4-BE49-F238E27FC236}">
                  <a16:creationId xmlns:a16="http://schemas.microsoft.com/office/drawing/2014/main" id="{C99EA2AF-847B-45AD-B494-8DF39138B531}"/>
                </a:ext>
              </a:extLst>
            </p:cNvPr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Shape 1043">
              <a:extLst>
                <a:ext uri="{FF2B5EF4-FFF2-40B4-BE49-F238E27FC236}">
                  <a16:creationId xmlns:a16="http://schemas.microsoft.com/office/drawing/2014/main" id="{ACCD4BFB-CF73-4DE8-9D18-4A148C6E0B49}"/>
                </a:ext>
              </a:extLst>
            </p:cNvPr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Shape 1044">
              <a:extLst>
                <a:ext uri="{FF2B5EF4-FFF2-40B4-BE49-F238E27FC236}">
                  <a16:creationId xmlns:a16="http://schemas.microsoft.com/office/drawing/2014/main" id="{3901BD18-1EC2-472A-B3E9-20BF3188679B}"/>
                </a:ext>
              </a:extLst>
            </p:cNvPr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Shape 1045">
              <a:extLst>
                <a:ext uri="{FF2B5EF4-FFF2-40B4-BE49-F238E27FC236}">
                  <a16:creationId xmlns:a16="http://schemas.microsoft.com/office/drawing/2014/main" id="{DFF65E2B-6341-4E5F-B91D-D8D785DEDB79}"/>
                </a:ext>
              </a:extLst>
            </p:cNvPr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Shape 1046">
              <a:extLst>
                <a:ext uri="{FF2B5EF4-FFF2-40B4-BE49-F238E27FC236}">
                  <a16:creationId xmlns:a16="http://schemas.microsoft.com/office/drawing/2014/main" id="{FAF1C6FF-6095-425B-A21B-58E1DBC6E2E6}"/>
                </a:ext>
              </a:extLst>
            </p:cNvPr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047">
              <a:extLst>
                <a:ext uri="{FF2B5EF4-FFF2-40B4-BE49-F238E27FC236}">
                  <a16:creationId xmlns:a16="http://schemas.microsoft.com/office/drawing/2014/main" id="{AA6B00AA-43BC-48AB-83D2-C53456343E14}"/>
                </a:ext>
              </a:extLst>
            </p:cNvPr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048">
              <a:extLst>
                <a:ext uri="{FF2B5EF4-FFF2-40B4-BE49-F238E27FC236}">
                  <a16:creationId xmlns:a16="http://schemas.microsoft.com/office/drawing/2014/main" id="{F9F65521-F807-45A5-A54B-DB631B620795}"/>
                </a:ext>
              </a:extLst>
            </p:cNvPr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049">
              <a:extLst>
                <a:ext uri="{FF2B5EF4-FFF2-40B4-BE49-F238E27FC236}">
                  <a16:creationId xmlns:a16="http://schemas.microsoft.com/office/drawing/2014/main" id="{EC9FFF3D-94E6-4DA8-855C-4ED6BE1A1A46}"/>
                </a:ext>
              </a:extLst>
            </p:cNvPr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Shape 1050">
              <a:extLst>
                <a:ext uri="{FF2B5EF4-FFF2-40B4-BE49-F238E27FC236}">
                  <a16:creationId xmlns:a16="http://schemas.microsoft.com/office/drawing/2014/main" id="{1C80813B-B176-42E6-A4A8-C9F32F0F77F4}"/>
                </a:ext>
              </a:extLst>
            </p:cNvPr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Shape 1051">
              <a:extLst>
                <a:ext uri="{FF2B5EF4-FFF2-40B4-BE49-F238E27FC236}">
                  <a16:creationId xmlns:a16="http://schemas.microsoft.com/office/drawing/2014/main" id="{C8AB46BD-42B6-4EE0-8988-F5E88A859CDB}"/>
                </a:ext>
              </a:extLst>
            </p:cNvPr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Shape 1052">
              <a:extLst>
                <a:ext uri="{FF2B5EF4-FFF2-40B4-BE49-F238E27FC236}">
                  <a16:creationId xmlns:a16="http://schemas.microsoft.com/office/drawing/2014/main" id="{344FB1A0-77A0-43C9-8073-899BEF7FA2B8}"/>
                </a:ext>
              </a:extLst>
            </p:cNvPr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Shape 1053">
              <a:extLst>
                <a:ext uri="{FF2B5EF4-FFF2-40B4-BE49-F238E27FC236}">
                  <a16:creationId xmlns:a16="http://schemas.microsoft.com/office/drawing/2014/main" id="{3B7FC5D9-053C-46DE-B481-48F6B8FC994B}"/>
                </a:ext>
              </a:extLst>
            </p:cNvPr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Shape 1054">
              <a:extLst>
                <a:ext uri="{FF2B5EF4-FFF2-40B4-BE49-F238E27FC236}">
                  <a16:creationId xmlns:a16="http://schemas.microsoft.com/office/drawing/2014/main" id="{CA731B2D-9ECA-4B2E-A8DC-681F2E18F066}"/>
                </a:ext>
              </a:extLst>
            </p:cNvPr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8" name="Shape 1083">
            <a:extLst>
              <a:ext uri="{FF2B5EF4-FFF2-40B4-BE49-F238E27FC236}">
                <a16:creationId xmlns:a16="http://schemas.microsoft.com/office/drawing/2014/main" id="{54412AB0-2121-4CE8-BA9F-32EF23D18E43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5949605" y="4269542"/>
            <a:ext cx="1042367" cy="875056"/>
            <a:chOff x="238125" y="394325"/>
            <a:chExt cx="1399600" cy="1174950"/>
          </a:xfrm>
        </p:grpSpPr>
        <p:sp>
          <p:nvSpPr>
            <p:cNvPr id="139" name="Shape 1084">
              <a:extLst>
                <a:ext uri="{FF2B5EF4-FFF2-40B4-BE49-F238E27FC236}">
                  <a16:creationId xmlns:a16="http://schemas.microsoft.com/office/drawing/2014/main" id="{20E6459B-984A-411A-A3FE-73C3EEDD3E89}"/>
                </a:ext>
              </a:extLst>
            </p:cNvPr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Shape 1085">
              <a:extLst>
                <a:ext uri="{FF2B5EF4-FFF2-40B4-BE49-F238E27FC236}">
                  <a16:creationId xmlns:a16="http://schemas.microsoft.com/office/drawing/2014/main" id="{FCF82E44-613A-4F7E-94C7-4F61E6D5CE7C}"/>
                </a:ext>
              </a:extLst>
            </p:cNvPr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Shape 1086">
              <a:extLst>
                <a:ext uri="{FF2B5EF4-FFF2-40B4-BE49-F238E27FC236}">
                  <a16:creationId xmlns:a16="http://schemas.microsoft.com/office/drawing/2014/main" id="{A1ADA2A7-E4BB-45B4-978C-221E681EF587}"/>
                </a:ext>
              </a:extLst>
            </p:cNvPr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0" t="0" r="0" b="0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Shape 1087">
              <a:extLst>
                <a:ext uri="{FF2B5EF4-FFF2-40B4-BE49-F238E27FC236}">
                  <a16:creationId xmlns:a16="http://schemas.microsoft.com/office/drawing/2014/main" id="{D1C2B8F1-65BD-4E68-B78D-77DEB7117138}"/>
                </a:ext>
              </a:extLst>
            </p:cNvPr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0" t="0" r="0" b="0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43" name="Shape 1088">
              <a:extLst>
                <a:ext uri="{FF2B5EF4-FFF2-40B4-BE49-F238E27FC236}">
                  <a16:creationId xmlns:a16="http://schemas.microsoft.com/office/drawing/2014/main" id="{D94179C1-A0B9-4472-9F9C-5C64DA09719C}"/>
                </a:ext>
              </a:extLst>
            </p:cNvPr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Shape 1089">
              <a:extLst>
                <a:ext uri="{FF2B5EF4-FFF2-40B4-BE49-F238E27FC236}">
                  <a16:creationId xmlns:a16="http://schemas.microsoft.com/office/drawing/2014/main" id="{011BEEFB-3379-4958-8054-43BD471526E0}"/>
                </a:ext>
              </a:extLst>
            </p:cNvPr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Shape 1090">
              <a:extLst>
                <a:ext uri="{FF2B5EF4-FFF2-40B4-BE49-F238E27FC236}">
                  <a16:creationId xmlns:a16="http://schemas.microsoft.com/office/drawing/2014/main" id="{924F9082-0CD6-4519-B06A-205B9D43AD62}"/>
                </a:ext>
              </a:extLst>
            </p:cNvPr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0" t="0" r="0" b="0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Shape 1091">
              <a:extLst>
                <a:ext uri="{FF2B5EF4-FFF2-40B4-BE49-F238E27FC236}">
                  <a16:creationId xmlns:a16="http://schemas.microsoft.com/office/drawing/2014/main" id="{2FC485ED-30C1-40C7-97B1-A4239663F6E3}"/>
                </a:ext>
              </a:extLst>
            </p:cNvPr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0" t="0" r="0" b="0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Shape 1092">
              <a:extLst>
                <a:ext uri="{FF2B5EF4-FFF2-40B4-BE49-F238E27FC236}">
                  <a16:creationId xmlns:a16="http://schemas.microsoft.com/office/drawing/2014/main" id="{BB81C9CF-39B0-4F52-8E74-95E9DD49FEC4}"/>
                </a:ext>
              </a:extLst>
            </p:cNvPr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0" t="0" r="0" b="0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Shape 1093">
              <a:extLst>
                <a:ext uri="{FF2B5EF4-FFF2-40B4-BE49-F238E27FC236}">
                  <a16:creationId xmlns:a16="http://schemas.microsoft.com/office/drawing/2014/main" id="{A36A8BE8-B53A-496D-B42E-FC228E4B87DE}"/>
                </a:ext>
              </a:extLst>
            </p:cNvPr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0" t="0" r="0" b="0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Shape 1094">
              <a:extLst>
                <a:ext uri="{FF2B5EF4-FFF2-40B4-BE49-F238E27FC236}">
                  <a16:creationId xmlns:a16="http://schemas.microsoft.com/office/drawing/2014/main" id="{158B597F-D162-420F-9C25-C003186B8721}"/>
                </a:ext>
              </a:extLst>
            </p:cNvPr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Shape 1095">
              <a:extLst>
                <a:ext uri="{FF2B5EF4-FFF2-40B4-BE49-F238E27FC236}">
                  <a16:creationId xmlns:a16="http://schemas.microsoft.com/office/drawing/2014/main" id="{3EFEA8DF-E8C8-4F6E-88EF-153333C66FB9}"/>
                </a:ext>
              </a:extLst>
            </p:cNvPr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Shape 1096">
              <a:extLst>
                <a:ext uri="{FF2B5EF4-FFF2-40B4-BE49-F238E27FC236}">
                  <a16:creationId xmlns:a16="http://schemas.microsoft.com/office/drawing/2014/main" id="{C1058D7F-6CBE-40F8-BA4E-0B9679B55BDC}"/>
                </a:ext>
              </a:extLst>
            </p:cNvPr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Shape 1097">
              <a:extLst>
                <a:ext uri="{FF2B5EF4-FFF2-40B4-BE49-F238E27FC236}">
                  <a16:creationId xmlns:a16="http://schemas.microsoft.com/office/drawing/2014/main" id="{DA32DBF6-871C-4298-992F-18A85EE0B42B}"/>
                </a:ext>
              </a:extLst>
            </p:cNvPr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Shape 1098">
              <a:extLst>
                <a:ext uri="{FF2B5EF4-FFF2-40B4-BE49-F238E27FC236}">
                  <a16:creationId xmlns:a16="http://schemas.microsoft.com/office/drawing/2014/main" id="{AA717C34-4F03-4C1D-8C0C-94442A8BACB8}"/>
                </a:ext>
              </a:extLst>
            </p:cNvPr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0" t="0" r="0" b="0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Shape 1099">
              <a:extLst>
                <a:ext uri="{FF2B5EF4-FFF2-40B4-BE49-F238E27FC236}">
                  <a16:creationId xmlns:a16="http://schemas.microsoft.com/office/drawing/2014/main" id="{ED12195B-83AD-4BEE-86E1-04F27B4C58D6}"/>
                </a:ext>
              </a:extLst>
            </p:cNvPr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Shape 1100">
              <a:extLst>
                <a:ext uri="{FF2B5EF4-FFF2-40B4-BE49-F238E27FC236}">
                  <a16:creationId xmlns:a16="http://schemas.microsoft.com/office/drawing/2014/main" id="{3BA115FA-C003-4303-BCFE-B15157EAECEF}"/>
                </a:ext>
              </a:extLst>
            </p:cNvPr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Shape 1101">
              <a:extLst>
                <a:ext uri="{FF2B5EF4-FFF2-40B4-BE49-F238E27FC236}">
                  <a16:creationId xmlns:a16="http://schemas.microsoft.com/office/drawing/2014/main" id="{39E1664C-B198-495B-8004-D64E1A84D18B}"/>
                </a:ext>
              </a:extLst>
            </p:cNvPr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0" t="0" r="0" b="0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Shape 1102">
              <a:extLst>
                <a:ext uri="{FF2B5EF4-FFF2-40B4-BE49-F238E27FC236}">
                  <a16:creationId xmlns:a16="http://schemas.microsoft.com/office/drawing/2014/main" id="{916C4C64-6803-4F10-971E-C880BD448CB0}"/>
                </a:ext>
              </a:extLst>
            </p:cNvPr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Shape 1103">
              <a:extLst>
                <a:ext uri="{FF2B5EF4-FFF2-40B4-BE49-F238E27FC236}">
                  <a16:creationId xmlns:a16="http://schemas.microsoft.com/office/drawing/2014/main" id="{CAAA1DFD-9DA4-4436-926D-EEDD64736E81}"/>
                </a:ext>
              </a:extLst>
            </p:cNvPr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Shape 1104">
              <a:extLst>
                <a:ext uri="{FF2B5EF4-FFF2-40B4-BE49-F238E27FC236}">
                  <a16:creationId xmlns:a16="http://schemas.microsoft.com/office/drawing/2014/main" id="{FED8F9CC-E7FA-4B62-B713-09018E435DF1}"/>
                </a:ext>
              </a:extLst>
            </p:cNvPr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Shape 1105">
              <a:extLst>
                <a:ext uri="{FF2B5EF4-FFF2-40B4-BE49-F238E27FC236}">
                  <a16:creationId xmlns:a16="http://schemas.microsoft.com/office/drawing/2014/main" id="{17C1034C-559A-4341-AEF3-2750720DA079}"/>
                </a:ext>
              </a:extLst>
            </p:cNvPr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Shape 1106">
              <a:extLst>
                <a:ext uri="{FF2B5EF4-FFF2-40B4-BE49-F238E27FC236}">
                  <a16:creationId xmlns:a16="http://schemas.microsoft.com/office/drawing/2014/main" id="{FF5D61F3-8628-4CA0-9B3A-9F97385B9B7B}"/>
                </a:ext>
              </a:extLst>
            </p:cNvPr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Shape 1107">
              <a:extLst>
                <a:ext uri="{FF2B5EF4-FFF2-40B4-BE49-F238E27FC236}">
                  <a16:creationId xmlns:a16="http://schemas.microsoft.com/office/drawing/2014/main" id="{C04216F7-63E1-4BE4-865F-CFFD8D873F7B}"/>
                </a:ext>
              </a:extLst>
            </p:cNvPr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Shape 1108">
              <a:extLst>
                <a:ext uri="{FF2B5EF4-FFF2-40B4-BE49-F238E27FC236}">
                  <a16:creationId xmlns:a16="http://schemas.microsoft.com/office/drawing/2014/main" id="{1A420999-AA22-4075-AC30-0848118C343A}"/>
                </a:ext>
              </a:extLst>
            </p:cNvPr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D7FC9A-4445-47ED-BAA9-ABF31D7BE493}"/>
              </a:ext>
            </a:extLst>
          </p:cNvPr>
          <p:cNvSpPr txBox="1"/>
          <p:nvPr/>
        </p:nvSpPr>
        <p:spPr>
          <a:xfrm>
            <a:off x="1200422" y="394362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284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741089" y="1539047"/>
            <a:ext cx="49056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zh-TW" altLang="en-US" sz="66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功能</a:t>
            </a:r>
            <a:endParaRPr lang="en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6B5006-F4D3-445B-9FE7-6F95397C7391}"/>
              </a:ext>
            </a:extLst>
          </p:cNvPr>
          <p:cNvSpPr txBox="1"/>
          <p:nvPr/>
        </p:nvSpPr>
        <p:spPr>
          <a:xfrm>
            <a:off x="484844" y="2024439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32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依日期新增帳目</a:t>
            </a:r>
            <a:endParaRPr lang="en-US" altLang="zh-TW" sz="3200" b="1" dirty="0">
              <a:solidFill>
                <a:srgbClr val="474F67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3200" b="1" dirty="0">
              <a:solidFill>
                <a:srgbClr val="474F67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32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查詢之前每日已計的帳目</a:t>
            </a:r>
          </a:p>
        </p:txBody>
      </p:sp>
      <p:grpSp>
        <p:nvGrpSpPr>
          <p:cNvPr id="56" name="Shape 154">
            <a:extLst>
              <a:ext uri="{FF2B5EF4-FFF2-40B4-BE49-F238E27FC236}">
                <a16:creationId xmlns:a16="http://schemas.microsoft.com/office/drawing/2014/main" id="{B7772C0E-690F-4C6F-B352-1054CF78AB37}"/>
              </a:ext>
            </a:extLst>
          </p:cNvPr>
          <p:cNvGrpSpPr/>
          <p:nvPr/>
        </p:nvGrpSpPr>
        <p:grpSpPr>
          <a:xfrm flipH="1">
            <a:off x="6319937" y="2921772"/>
            <a:ext cx="2442905" cy="2221679"/>
            <a:chOff x="4163225" y="296325"/>
            <a:chExt cx="1399625" cy="1272950"/>
          </a:xfrm>
        </p:grpSpPr>
        <p:sp>
          <p:nvSpPr>
            <p:cNvPr id="57" name="Shape 155">
              <a:extLst>
                <a:ext uri="{FF2B5EF4-FFF2-40B4-BE49-F238E27FC236}">
                  <a16:creationId xmlns:a16="http://schemas.microsoft.com/office/drawing/2014/main" id="{6BC23D53-1628-40CB-BEE7-7D275B683FFE}"/>
                </a:ext>
              </a:extLst>
            </p:cNvPr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Shape 156">
              <a:extLst>
                <a:ext uri="{FF2B5EF4-FFF2-40B4-BE49-F238E27FC236}">
                  <a16:creationId xmlns:a16="http://schemas.microsoft.com/office/drawing/2014/main" id="{83F60462-4A00-4386-AC73-D715CE05E2A8}"/>
                </a:ext>
              </a:extLst>
            </p:cNvPr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Shape 157">
              <a:extLst>
                <a:ext uri="{FF2B5EF4-FFF2-40B4-BE49-F238E27FC236}">
                  <a16:creationId xmlns:a16="http://schemas.microsoft.com/office/drawing/2014/main" id="{F08D1EF8-AAC9-474E-B9C6-CBD45C66E2ED}"/>
                </a:ext>
              </a:extLst>
            </p:cNvPr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Shape 158">
              <a:extLst>
                <a:ext uri="{FF2B5EF4-FFF2-40B4-BE49-F238E27FC236}">
                  <a16:creationId xmlns:a16="http://schemas.microsoft.com/office/drawing/2014/main" id="{D464334F-FA31-4E5F-B92B-49EB55D04888}"/>
                </a:ext>
              </a:extLst>
            </p:cNvPr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Shape 159">
              <a:extLst>
                <a:ext uri="{FF2B5EF4-FFF2-40B4-BE49-F238E27FC236}">
                  <a16:creationId xmlns:a16="http://schemas.microsoft.com/office/drawing/2014/main" id="{D29EC6EC-A4B7-42A6-88EC-87B5B57ED89F}"/>
                </a:ext>
              </a:extLst>
            </p:cNvPr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Shape 160">
              <a:extLst>
                <a:ext uri="{FF2B5EF4-FFF2-40B4-BE49-F238E27FC236}">
                  <a16:creationId xmlns:a16="http://schemas.microsoft.com/office/drawing/2014/main" id="{DC0180A9-D16F-4B85-9E2D-946CD305A106}"/>
                </a:ext>
              </a:extLst>
            </p:cNvPr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Shape 161">
              <a:extLst>
                <a:ext uri="{FF2B5EF4-FFF2-40B4-BE49-F238E27FC236}">
                  <a16:creationId xmlns:a16="http://schemas.microsoft.com/office/drawing/2014/main" id="{57FC4F8C-EF9C-42AE-8BDE-6BA763678D17}"/>
                </a:ext>
              </a:extLst>
            </p:cNvPr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Shape 162">
              <a:extLst>
                <a:ext uri="{FF2B5EF4-FFF2-40B4-BE49-F238E27FC236}">
                  <a16:creationId xmlns:a16="http://schemas.microsoft.com/office/drawing/2014/main" id="{895EB81D-0941-46E9-AB35-1200F71EEB0E}"/>
                </a:ext>
              </a:extLst>
            </p:cNvPr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Shape 163">
              <a:extLst>
                <a:ext uri="{FF2B5EF4-FFF2-40B4-BE49-F238E27FC236}">
                  <a16:creationId xmlns:a16="http://schemas.microsoft.com/office/drawing/2014/main" id="{8E27D6BB-FCC3-4770-98B0-C9DF08BA18DF}"/>
                </a:ext>
              </a:extLst>
            </p:cNvPr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Shape 164">
              <a:extLst>
                <a:ext uri="{FF2B5EF4-FFF2-40B4-BE49-F238E27FC236}">
                  <a16:creationId xmlns:a16="http://schemas.microsoft.com/office/drawing/2014/main" id="{14F07B52-535D-4646-A624-22D85F50CCAF}"/>
                </a:ext>
              </a:extLst>
            </p:cNvPr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Shape 165">
              <a:extLst>
                <a:ext uri="{FF2B5EF4-FFF2-40B4-BE49-F238E27FC236}">
                  <a16:creationId xmlns:a16="http://schemas.microsoft.com/office/drawing/2014/main" id="{01EB6BEF-AE2B-4DDA-8164-7DC90AA63D9B}"/>
                </a:ext>
              </a:extLst>
            </p:cNvPr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Shape 166">
              <a:extLst>
                <a:ext uri="{FF2B5EF4-FFF2-40B4-BE49-F238E27FC236}">
                  <a16:creationId xmlns:a16="http://schemas.microsoft.com/office/drawing/2014/main" id="{0C0F04C2-52D0-4E66-AB15-41CBFF7150CB}"/>
                </a:ext>
              </a:extLst>
            </p:cNvPr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Shape 167">
              <a:extLst>
                <a:ext uri="{FF2B5EF4-FFF2-40B4-BE49-F238E27FC236}">
                  <a16:creationId xmlns:a16="http://schemas.microsoft.com/office/drawing/2014/main" id="{F27B33C1-B16F-4081-A230-E5D8555EEC19}"/>
                </a:ext>
              </a:extLst>
            </p:cNvPr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Shape 168">
              <a:extLst>
                <a:ext uri="{FF2B5EF4-FFF2-40B4-BE49-F238E27FC236}">
                  <a16:creationId xmlns:a16="http://schemas.microsoft.com/office/drawing/2014/main" id="{4D841EBF-ABFA-4A62-8009-AD4E84190E1D}"/>
                </a:ext>
              </a:extLst>
            </p:cNvPr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Shape 169">
              <a:extLst>
                <a:ext uri="{FF2B5EF4-FFF2-40B4-BE49-F238E27FC236}">
                  <a16:creationId xmlns:a16="http://schemas.microsoft.com/office/drawing/2014/main" id="{5247CE47-1B5E-4AD0-9F9B-CBDC40B62347}"/>
                </a:ext>
              </a:extLst>
            </p:cNvPr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Shape 170">
              <a:extLst>
                <a:ext uri="{FF2B5EF4-FFF2-40B4-BE49-F238E27FC236}">
                  <a16:creationId xmlns:a16="http://schemas.microsoft.com/office/drawing/2014/main" id="{107192C6-3FB0-4E6D-9781-9F12919E01CC}"/>
                </a:ext>
              </a:extLst>
            </p:cNvPr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381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Shape 171">
              <a:extLst>
                <a:ext uri="{FF2B5EF4-FFF2-40B4-BE49-F238E27FC236}">
                  <a16:creationId xmlns:a16="http://schemas.microsoft.com/office/drawing/2014/main" id="{CF3885C7-2A03-42B1-9AF6-545020D5B53F}"/>
                </a:ext>
              </a:extLst>
            </p:cNvPr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381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Shape 172">
              <a:extLst>
                <a:ext uri="{FF2B5EF4-FFF2-40B4-BE49-F238E27FC236}">
                  <a16:creationId xmlns:a16="http://schemas.microsoft.com/office/drawing/2014/main" id="{4AE82720-FAA1-4E06-A2B3-CA09AC9E0568}"/>
                </a:ext>
              </a:extLst>
            </p:cNvPr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381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Shape 173">
              <a:extLst>
                <a:ext uri="{FF2B5EF4-FFF2-40B4-BE49-F238E27FC236}">
                  <a16:creationId xmlns:a16="http://schemas.microsoft.com/office/drawing/2014/main" id="{5F26BFDD-FCBF-4A9F-A147-5BE4DB6487F3}"/>
                </a:ext>
              </a:extLst>
            </p:cNvPr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Shape 174">
              <a:extLst>
                <a:ext uri="{FF2B5EF4-FFF2-40B4-BE49-F238E27FC236}">
                  <a16:creationId xmlns:a16="http://schemas.microsoft.com/office/drawing/2014/main" id="{204C4896-E091-4FDE-842A-29F533BB8671}"/>
                </a:ext>
              </a:extLst>
            </p:cNvPr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Shape 175">
              <a:extLst>
                <a:ext uri="{FF2B5EF4-FFF2-40B4-BE49-F238E27FC236}">
                  <a16:creationId xmlns:a16="http://schemas.microsoft.com/office/drawing/2014/main" id="{3863DB53-A96D-4E89-A037-66C6E3DE8216}"/>
                </a:ext>
              </a:extLst>
            </p:cNvPr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Shape 176">
              <a:extLst>
                <a:ext uri="{FF2B5EF4-FFF2-40B4-BE49-F238E27FC236}">
                  <a16:creationId xmlns:a16="http://schemas.microsoft.com/office/drawing/2014/main" id="{39EB2296-064C-4D29-95D3-D4028975FFCA}"/>
                </a:ext>
              </a:extLst>
            </p:cNvPr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Shape 177">
              <a:extLst>
                <a:ext uri="{FF2B5EF4-FFF2-40B4-BE49-F238E27FC236}">
                  <a16:creationId xmlns:a16="http://schemas.microsoft.com/office/drawing/2014/main" id="{F2988F1C-0E90-406C-8EFF-F4A60329ED2A}"/>
                </a:ext>
              </a:extLst>
            </p:cNvPr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Shape 178">
              <a:extLst>
                <a:ext uri="{FF2B5EF4-FFF2-40B4-BE49-F238E27FC236}">
                  <a16:creationId xmlns:a16="http://schemas.microsoft.com/office/drawing/2014/main" id="{E00B4AA0-30C5-42EA-8F34-30E40B6F10E4}"/>
                </a:ext>
              </a:extLst>
            </p:cNvPr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Shape 179">
              <a:extLst>
                <a:ext uri="{FF2B5EF4-FFF2-40B4-BE49-F238E27FC236}">
                  <a16:creationId xmlns:a16="http://schemas.microsoft.com/office/drawing/2014/main" id="{9B9A9334-441F-48EC-9275-5767C16B1402}"/>
                </a:ext>
              </a:extLst>
            </p:cNvPr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Shape 180">
              <a:extLst>
                <a:ext uri="{FF2B5EF4-FFF2-40B4-BE49-F238E27FC236}">
                  <a16:creationId xmlns:a16="http://schemas.microsoft.com/office/drawing/2014/main" id="{DEB833F2-225D-42D5-81B7-801772CD0B8C}"/>
                </a:ext>
              </a:extLst>
            </p:cNvPr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35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60494E-6 L 4.44444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253140" y="1948492"/>
            <a:ext cx="5345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zh-TW" altLang="en-US" sz="6600" b="1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程式碼</a:t>
            </a:r>
            <a:endParaRPr lang="en" sz="7200" b="1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grpSp>
        <p:nvGrpSpPr>
          <p:cNvPr id="31" name="Shape 922">
            <a:extLst>
              <a:ext uri="{FF2B5EF4-FFF2-40B4-BE49-F238E27FC236}">
                <a16:creationId xmlns:a16="http://schemas.microsoft.com/office/drawing/2014/main" id="{99F1234F-2D57-4926-B999-163D2520D05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6972601" y="4268595"/>
            <a:ext cx="1042387" cy="874591"/>
            <a:chOff x="4163225" y="1879850"/>
            <a:chExt cx="1399625" cy="1174325"/>
          </a:xfrm>
        </p:grpSpPr>
        <p:sp>
          <p:nvSpPr>
            <p:cNvPr id="32" name="Shape 923">
              <a:extLst>
                <a:ext uri="{FF2B5EF4-FFF2-40B4-BE49-F238E27FC236}">
                  <a16:creationId xmlns:a16="http://schemas.microsoft.com/office/drawing/2014/main" id="{A540B250-BB58-44AC-AC53-0FA272047415}"/>
                </a:ext>
              </a:extLst>
            </p:cNvPr>
            <p:cNvSpPr/>
            <p:nvPr/>
          </p:nvSpPr>
          <p:spPr>
            <a:xfrm>
              <a:off x="428862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4" y="0"/>
                  </a:moveTo>
                  <a:lnTo>
                    <a:pt x="2164" y="26"/>
                  </a:lnTo>
                  <a:lnTo>
                    <a:pt x="1171" y="433"/>
                  </a:lnTo>
                  <a:lnTo>
                    <a:pt x="433" y="1197"/>
                  </a:lnTo>
                  <a:lnTo>
                    <a:pt x="26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26" y="5448"/>
                  </a:lnTo>
                  <a:lnTo>
                    <a:pt x="433" y="6441"/>
                  </a:lnTo>
                  <a:lnTo>
                    <a:pt x="1171" y="7180"/>
                  </a:lnTo>
                  <a:lnTo>
                    <a:pt x="2164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924">
              <a:extLst>
                <a:ext uri="{FF2B5EF4-FFF2-40B4-BE49-F238E27FC236}">
                  <a16:creationId xmlns:a16="http://schemas.microsoft.com/office/drawing/2014/main" id="{859A7863-B970-416A-8E86-D78842E754D2}"/>
                </a:ext>
              </a:extLst>
            </p:cNvPr>
            <p:cNvSpPr/>
            <p:nvPr/>
          </p:nvSpPr>
          <p:spPr>
            <a:xfrm>
              <a:off x="50116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4" y="4914"/>
                  </a:lnTo>
                  <a:lnTo>
                    <a:pt x="2724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925">
              <a:extLst>
                <a:ext uri="{FF2B5EF4-FFF2-40B4-BE49-F238E27FC236}">
                  <a16:creationId xmlns:a16="http://schemas.microsoft.com/office/drawing/2014/main" id="{5B418D63-F01D-4285-9586-BCC2B44DB676}"/>
                </a:ext>
              </a:extLst>
            </p:cNvPr>
            <p:cNvSpPr/>
            <p:nvPr/>
          </p:nvSpPr>
          <p:spPr>
            <a:xfrm>
              <a:off x="4579475" y="2740375"/>
              <a:ext cx="210075" cy="263525"/>
            </a:xfrm>
            <a:custGeom>
              <a:avLst/>
              <a:gdLst/>
              <a:ahLst/>
              <a:cxnLst/>
              <a:rect l="0" t="0" r="0" b="0"/>
              <a:pathLst>
                <a:path w="8403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02" y="10540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926">
              <a:extLst>
                <a:ext uri="{FF2B5EF4-FFF2-40B4-BE49-F238E27FC236}">
                  <a16:creationId xmlns:a16="http://schemas.microsoft.com/office/drawing/2014/main" id="{9F9ADDEF-F8C5-426D-9817-018DE9622FB4}"/>
                </a:ext>
              </a:extLst>
            </p:cNvPr>
            <p:cNvSpPr/>
            <p:nvPr/>
          </p:nvSpPr>
          <p:spPr>
            <a:xfrm>
              <a:off x="4333800" y="1924400"/>
              <a:ext cx="700775" cy="875825"/>
            </a:xfrm>
            <a:custGeom>
              <a:avLst/>
              <a:gdLst/>
              <a:ahLst/>
              <a:cxnLst/>
              <a:rect l="0" t="0" r="0" b="0"/>
              <a:pathLst>
                <a:path w="28031" h="35033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1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583" y="3642"/>
                  </a:lnTo>
                  <a:lnTo>
                    <a:pt x="3641" y="4609"/>
                  </a:lnTo>
                  <a:lnTo>
                    <a:pt x="2776" y="5653"/>
                  </a:lnTo>
                  <a:lnTo>
                    <a:pt x="2012" y="6773"/>
                  </a:lnTo>
                  <a:lnTo>
                    <a:pt x="1375" y="7944"/>
                  </a:lnTo>
                  <a:lnTo>
                    <a:pt x="841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41" y="25842"/>
                  </a:lnTo>
                  <a:lnTo>
                    <a:pt x="1375" y="27089"/>
                  </a:lnTo>
                  <a:lnTo>
                    <a:pt x="2012" y="28286"/>
                  </a:lnTo>
                  <a:lnTo>
                    <a:pt x="2776" y="29406"/>
                  </a:lnTo>
                  <a:lnTo>
                    <a:pt x="3641" y="30450"/>
                  </a:lnTo>
                  <a:lnTo>
                    <a:pt x="4583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1" y="35032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3021"/>
                  </a:lnTo>
                  <a:lnTo>
                    <a:pt x="22404" y="32257"/>
                  </a:lnTo>
                  <a:lnTo>
                    <a:pt x="23448" y="31392"/>
                  </a:lnTo>
                  <a:lnTo>
                    <a:pt x="24390" y="30450"/>
                  </a:lnTo>
                  <a:lnTo>
                    <a:pt x="25256" y="29406"/>
                  </a:lnTo>
                  <a:lnTo>
                    <a:pt x="26020" y="28286"/>
                  </a:lnTo>
                  <a:lnTo>
                    <a:pt x="26656" y="27089"/>
                  </a:lnTo>
                  <a:lnTo>
                    <a:pt x="27191" y="25842"/>
                  </a:lnTo>
                  <a:lnTo>
                    <a:pt x="27598" y="24518"/>
                  </a:lnTo>
                  <a:lnTo>
                    <a:pt x="27878" y="23143"/>
                  </a:lnTo>
                  <a:lnTo>
                    <a:pt x="28031" y="21743"/>
                  </a:lnTo>
                  <a:lnTo>
                    <a:pt x="28031" y="21004"/>
                  </a:lnTo>
                  <a:lnTo>
                    <a:pt x="28031" y="14029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41"/>
                  </a:lnTo>
                  <a:lnTo>
                    <a:pt x="27191" y="9217"/>
                  </a:lnTo>
                  <a:lnTo>
                    <a:pt x="26656" y="7944"/>
                  </a:lnTo>
                  <a:lnTo>
                    <a:pt x="26020" y="6773"/>
                  </a:lnTo>
                  <a:lnTo>
                    <a:pt x="25256" y="5653"/>
                  </a:lnTo>
                  <a:lnTo>
                    <a:pt x="24390" y="4609"/>
                  </a:lnTo>
                  <a:lnTo>
                    <a:pt x="23448" y="3642"/>
                  </a:lnTo>
                  <a:lnTo>
                    <a:pt x="22404" y="2801"/>
                  </a:lnTo>
                  <a:lnTo>
                    <a:pt x="21284" y="2038"/>
                  </a:lnTo>
                  <a:lnTo>
                    <a:pt x="20088" y="1401"/>
                  </a:lnTo>
                  <a:lnTo>
                    <a:pt x="18840" y="867"/>
                  </a:lnTo>
                  <a:lnTo>
                    <a:pt x="17516" y="459"/>
                  </a:lnTo>
                  <a:lnTo>
                    <a:pt x="16167" y="179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27">
              <a:extLst>
                <a:ext uri="{FF2B5EF4-FFF2-40B4-BE49-F238E27FC236}">
                  <a16:creationId xmlns:a16="http://schemas.microsoft.com/office/drawing/2014/main" id="{951BB908-B16D-485F-8BDF-C0AD9B23658E}"/>
                </a:ext>
              </a:extLst>
            </p:cNvPr>
            <p:cNvSpPr/>
            <p:nvPr/>
          </p:nvSpPr>
          <p:spPr>
            <a:xfrm>
              <a:off x="4163225" y="2844100"/>
              <a:ext cx="1041925" cy="210075"/>
            </a:xfrm>
            <a:custGeom>
              <a:avLst/>
              <a:gdLst/>
              <a:ahLst/>
              <a:cxnLst/>
              <a:rect l="0" t="0" r="0" b="0"/>
              <a:pathLst>
                <a:path w="41677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7" y="179"/>
                  </a:lnTo>
                  <a:lnTo>
                    <a:pt x="9115" y="485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6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6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3005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5"/>
                  </a:lnTo>
                  <a:lnTo>
                    <a:pt x="30500" y="179"/>
                  </a:lnTo>
                  <a:lnTo>
                    <a:pt x="29380" y="154"/>
                  </a:lnTo>
                  <a:lnTo>
                    <a:pt x="25052" y="1"/>
                  </a:lnTo>
                  <a:lnTo>
                    <a:pt x="25027" y="434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60"/>
                  </a:lnTo>
                  <a:lnTo>
                    <a:pt x="22863" y="3718"/>
                  </a:lnTo>
                  <a:lnTo>
                    <a:pt x="22099" y="4023"/>
                  </a:lnTo>
                  <a:lnTo>
                    <a:pt x="21284" y="4202"/>
                  </a:lnTo>
                  <a:lnTo>
                    <a:pt x="20419" y="4202"/>
                  </a:lnTo>
                  <a:lnTo>
                    <a:pt x="19579" y="4023"/>
                  </a:lnTo>
                  <a:lnTo>
                    <a:pt x="18840" y="3718"/>
                  </a:lnTo>
                  <a:lnTo>
                    <a:pt x="18153" y="3260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28">
              <a:extLst>
                <a:ext uri="{FF2B5EF4-FFF2-40B4-BE49-F238E27FC236}">
                  <a16:creationId xmlns:a16="http://schemas.microsoft.com/office/drawing/2014/main" id="{81888254-38AA-4DAD-9FA9-E60174380EC9}"/>
                </a:ext>
              </a:extLst>
            </p:cNvPr>
            <p:cNvSpPr/>
            <p:nvPr/>
          </p:nvSpPr>
          <p:spPr>
            <a:xfrm>
              <a:off x="4540025" y="2844100"/>
              <a:ext cx="288350" cy="149600"/>
            </a:xfrm>
            <a:custGeom>
              <a:avLst/>
              <a:gdLst/>
              <a:ahLst/>
              <a:cxnLst/>
              <a:rect l="0" t="0" r="0" b="0"/>
              <a:pathLst>
                <a:path w="11534" h="5984" extrusionOk="0">
                  <a:moveTo>
                    <a:pt x="1553" y="1"/>
                  </a:moveTo>
                  <a:lnTo>
                    <a:pt x="0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1"/>
                  </a:lnTo>
                  <a:lnTo>
                    <a:pt x="2088" y="4660"/>
                  </a:lnTo>
                  <a:lnTo>
                    <a:pt x="3004" y="5296"/>
                  </a:lnTo>
                  <a:lnTo>
                    <a:pt x="4048" y="5729"/>
                  </a:lnTo>
                  <a:lnTo>
                    <a:pt x="5168" y="5958"/>
                  </a:lnTo>
                  <a:lnTo>
                    <a:pt x="5779" y="5984"/>
                  </a:lnTo>
                  <a:lnTo>
                    <a:pt x="6365" y="5958"/>
                  </a:lnTo>
                  <a:lnTo>
                    <a:pt x="7485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205"/>
                  </a:lnTo>
                  <a:lnTo>
                    <a:pt x="11533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55" y="434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2" y="4202"/>
                  </a:lnTo>
                  <a:lnTo>
                    <a:pt x="5347" y="4202"/>
                  </a:lnTo>
                  <a:lnTo>
                    <a:pt x="4507" y="4023"/>
                  </a:lnTo>
                  <a:lnTo>
                    <a:pt x="3768" y="3718"/>
                  </a:lnTo>
                  <a:lnTo>
                    <a:pt x="3081" y="3260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4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29">
              <a:extLst>
                <a:ext uri="{FF2B5EF4-FFF2-40B4-BE49-F238E27FC236}">
                  <a16:creationId xmlns:a16="http://schemas.microsoft.com/office/drawing/2014/main" id="{F94A9DDB-2C58-4106-A4F1-185D60E41433}"/>
                </a:ext>
              </a:extLst>
            </p:cNvPr>
            <p:cNvSpPr/>
            <p:nvPr/>
          </p:nvSpPr>
          <p:spPr>
            <a:xfrm>
              <a:off x="4632300" y="2459675"/>
              <a:ext cx="99950" cy="119700"/>
            </a:xfrm>
            <a:custGeom>
              <a:avLst/>
              <a:gdLst/>
              <a:ahLst/>
              <a:cxnLst/>
              <a:rect l="0" t="0" r="0" b="0"/>
              <a:pathLst>
                <a:path w="3998" h="4788" extrusionOk="0">
                  <a:moveTo>
                    <a:pt x="1885" y="1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30">
              <a:extLst>
                <a:ext uri="{FF2B5EF4-FFF2-40B4-BE49-F238E27FC236}">
                  <a16:creationId xmlns:a16="http://schemas.microsoft.com/office/drawing/2014/main" id="{84856303-A237-4E24-9753-F768E2E2FB48}"/>
                </a:ext>
              </a:extLst>
            </p:cNvPr>
            <p:cNvSpPr/>
            <p:nvPr/>
          </p:nvSpPr>
          <p:spPr>
            <a:xfrm>
              <a:off x="4632300" y="2568525"/>
              <a:ext cx="99950" cy="38200"/>
            </a:xfrm>
            <a:custGeom>
              <a:avLst/>
              <a:gdLst/>
              <a:ahLst/>
              <a:cxnLst/>
              <a:rect l="0" t="0" r="0" b="0"/>
              <a:pathLst>
                <a:path w="3998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357" y="840"/>
                  </a:lnTo>
                  <a:lnTo>
                    <a:pt x="917" y="1273"/>
                  </a:lnTo>
                  <a:lnTo>
                    <a:pt x="1579" y="1502"/>
                  </a:lnTo>
                  <a:lnTo>
                    <a:pt x="1834" y="1528"/>
                  </a:lnTo>
                  <a:lnTo>
                    <a:pt x="2165" y="1528"/>
                  </a:lnTo>
                  <a:lnTo>
                    <a:pt x="2445" y="1502"/>
                  </a:lnTo>
                  <a:lnTo>
                    <a:pt x="3081" y="1273"/>
                  </a:lnTo>
                  <a:lnTo>
                    <a:pt x="3667" y="840"/>
                  </a:lnTo>
                  <a:lnTo>
                    <a:pt x="3998" y="306"/>
                  </a:lnTo>
                  <a:lnTo>
                    <a:pt x="3998" y="0"/>
                  </a:lnTo>
                  <a:lnTo>
                    <a:pt x="3514" y="204"/>
                  </a:lnTo>
                  <a:lnTo>
                    <a:pt x="2521" y="433"/>
                  </a:lnTo>
                  <a:lnTo>
                    <a:pt x="1503" y="433"/>
                  </a:lnTo>
                  <a:lnTo>
                    <a:pt x="485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31">
              <a:extLst>
                <a:ext uri="{FF2B5EF4-FFF2-40B4-BE49-F238E27FC236}">
                  <a16:creationId xmlns:a16="http://schemas.microsoft.com/office/drawing/2014/main" id="{CC9512B6-AD6D-4FCD-80C4-261610A04C88}"/>
                </a:ext>
              </a:extLst>
            </p:cNvPr>
            <p:cNvSpPr/>
            <p:nvPr/>
          </p:nvSpPr>
          <p:spPr>
            <a:xfrm>
              <a:off x="4799700" y="2429125"/>
              <a:ext cx="129875" cy="66850"/>
            </a:xfrm>
            <a:custGeom>
              <a:avLst/>
              <a:gdLst/>
              <a:ahLst/>
              <a:cxnLst/>
              <a:rect l="0" t="0" r="0" b="0"/>
              <a:pathLst>
                <a:path w="5195" h="2674" extrusionOk="0">
                  <a:moveTo>
                    <a:pt x="2826" y="1"/>
                  </a:moveTo>
                  <a:lnTo>
                    <a:pt x="2292" y="103"/>
                  </a:lnTo>
                  <a:lnTo>
                    <a:pt x="1757" y="281"/>
                  </a:lnTo>
                  <a:lnTo>
                    <a:pt x="917" y="866"/>
                  </a:lnTo>
                  <a:lnTo>
                    <a:pt x="102" y="1808"/>
                  </a:lnTo>
                  <a:lnTo>
                    <a:pt x="1" y="1987"/>
                  </a:lnTo>
                  <a:lnTo>
                    <a:pt x="179" y="2114"/>
                  </a:lnTo>
                  <a:lnTo>
                    <a:pt x="1350" y="2547"/>
                  </a:lnTo>
                  <a:lnTo>
                    <a:pt x="2368" y="2674"/>
                  </a:lnTo>
                  <a:lnTo>
                    <a:pt x="2903" y="2572"/>
                  </a:lnTo>
                  <a:lnTo>
                    <a:pt x="3437" y="2394"/>
                  </a:lnTo>
                  <a:lnTo>
                    <a:pt x="4278" y="1808"/>
                  </a:lnTo>
                  <a:lnTo>
                    <a:pt x="5092" y="866"/>
                  </a:lnTo>
                  <a:lnTo>
                    <a:pt x="5194" y="663"/>
                  </a:lnTo>
                  <a:lnTo>
                    <a:pt x="5016" y="561"/>
                  </a:lnTo>
                  <a:lnTo>
                    <a:pt x="3845" y="10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32">
              <a:extLst>
                <a:ext uri="{FF2B5EF4-FFF2-40B4-BE49-F238E27FC236}">
                  <a16:creationId xmlns:a16="http://schemas.microsoft.com/office/drawing/2014/main" id="{E375FB98-B578-4D27-80AF-3074A90C72D8}"/>
                </a:ext>
              </a:extLst>
            </p:cNvPr>
            <p:cNvSpPr/>
            <p:nvPr/>
          </p:nvSpPr>
          <p:spPr>
            <a:xfrm>
              <a:off x="4438825" y="2429125"/>
              <a:ext cx="130500" cy="66850"/>
            </a:xfrm>
            <a:custGeom>
              <a:avLst/>
              <a:gdLst/>
              <a:ahLst/>
              <a:cxnLst/>
              <a:rect l="0" t="0" r="0" b="0"/>
              <a:pathLst>
                <a:path w="5220" h="2674" extrusionOk="0">
                  <a:moveTo>
                    <a:pt x="2368" y="1"/>
                  </a:moveTo>
                  <a:lnTo>
                    <a:pt x="1350" y="103"/>
                  </a:lnTo>
                  <a:lnTo>
                    <a:pt x="179" y="561"/>
                  </a:lnTo>
                  <a:lnTo>
                    <a:pt x="0" y="663"/>
                  </a:lnTo>
                  <a:lnTo>
                    <a:pt x="102" y="866"/>
                  </a:lnTo>
                  <a:lnTo>
                    <a:pt x="917" y="1808"/>
                  </a:lnTo>
                  <a:lnTo>
                    <a:pt x="1757" y="2394"/>
                  </a:lnTo>
                  <a:lnTo>
                    <a:pt x="2292" y="2572"/>
                  </a:lnTo>
                  <a:lnTo>
                    <a:pt x="2826" y="2674"/>
                  </a:lnTo>
                  <a:lnTo>
                    <a:pt x="3845" y="2547"/>
                  </a:lnTo>
                  <a:lnTo>
                    <a:pt x="5016" y="2114"/>
                  </a:lnTo>
                  <a:lnTo>
                    <a:pt x="5219" y="1987"/>
                  </a:lnTo>
                  <a:lnTo>
                    <a:pt x="5092" y="1808"/>
                  </a:lnTo>
                  <a:lnTo>
                    <a:pt x="4277" y="866"/>
                  </a:lnTo>
                  <a:lnTo>
                    <a:pt x="3437" y="281"/>
                  </a:lnTo>
                  <a:lnTo>
                    <a:pt x="2903" y="103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33">
              <a:extLst>
                <a:ext uri="{FF2B5EF4-FFF2-40B4-BE49-F238E27FC236}">
                  <a16:creationId xmlns:a16="http://schemas.microsoft.com/office/drawing/2014/main" id="{AB285106-A565-4D5A-9E8F-CF51F420D8B4}"/>
                </a:ext>
              </a:extLst>
            </p:cNvPr>
            <p:cNvSpPr/>
            <p:nvPr/>
          </p:nvSpPr>
          <p:spPr>
            <a:xfrm>
              <a:off x="4471925" y="243867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1"/>
                  </a:moveTo>
                  <a:lnTo>
                    <a:pt x="331" y="26"/>
                  </a:lnTo>
                  <a:lnTo>
                    <a:pt x="26" y="332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31" y="1044"/>
                  </a:lnTo>
                  <a:lnTo>
                    <a:pt x="535" y="1070"/>
                  </a:lnTo>
                  <a:lnTo>
                    <a:pt x="739" y="1044"/>
                  </a:lnTo>
                  <a:lnTo>
                    <a:pt x="1044" y="739"/>
                  </a:lnTo>
                  <a:lnTo>
                    <a:pt x="1069" y="535"/>
                  </a:lnTo>
                  <a:lnTo>
                    <a:pt x="1044" y="332"/>
                  </a:lnTo>
                  <a:lnTo>
                    <a:pt x="739" y="26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34">
              <a:extLst>
                <a:ext uri="{FF2B5EF4-FFF2-40B4-BE49-F238E27FC236}">
                  <a16:creationId xmlns:a16="http://schemas.microsoft.com/office/drawing/2014/main" id="{446E6747-B664-4104-A40B-46E14424FC2B}"/>
                </a:ext>
              </a:extLst>
            </p:cNvPr>
            <p:cNvSpPr/>
            <p:nvPr/>
          </p:nvSpPr>
          <p:spPr>
            <a:xfrm>
              <a:off x="4837900" y="2445050"/>
              <a:ext cx="26750" cy="26125"/>
            </a:xfrm>
            <a:custGeom>
              <a:avLst/>
              <a:gdLst/>
              <a:ahLst/>
              <a:cxnLst/>
              <a:rect l="0" t="0" r="0" b="0"/>
              <a:pathLst>
                <a:path w="1070" h="1045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9"/>
                  </a:lnTo>
                  <a:lnTo>
                    <a:pt x="331" y="1019"/>
                  </a:lnTo>
                  <a:lnTo>
                    <a:pt x="535" y="1044"/>
                  </a:lnTo>
                  <a:lnTo>
                    <a:pt x="738" y="1019"/>
                  </a:lnTo>
                  <a:lnTo>
                    <a:pt x="1044" y="739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35">
              <a:extLst>
                <a:ext uri="{FF2B5EF4-FFF2-40B4-BE49-F238E27FC236}">
                  <a16:creationId xmlns:a16="http://schemas.microsoft.com/office/drawing/2014/main" id="{EE431DD9-030F-45E6-BC90-5F0627F52221}"/>
                </a:ext>
              </a:extLst>
            </p:cNvPr>
            <p:cNvSpPr/>
            <p:nvPr/>
          </p:nvSpPr>
          <p:spPr>
            <a:xfrm>
              <a:off x="44311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586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39"/>
                  </a:lnTo>
                  <a:lnTo>
                    <a:pt x="586" y="2521"/>
                  </a:lnTo>
                  <a:lnTo>
                    <a:pt x="1096" y="2724"/>
                  </a:lnTo>
                  <a:lnTo>
                    <a:pt x="1350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20" y="2521"/>
                  </a:lnTo>
                  <a:lnTo>
                    <a:pt x="5602" y="2139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586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36">
              <a:extLst>
                <a:ext uri="{FF2B5EF4-FFF2-40B4-BE49-F238E27FC236}">
                  <a16:creationId xmlns:a16="http://schemas.microsoft.com/office/drawing/2014/main" id="{A620B8D2-4455-4C8C-B5E2-52F4EFDB8F45}"/>
                </a:ext>
              </a:extLst>
            </p:cNvPr>
            <p:cNvSpPr/>
            <p:nvPr/>
          </p:nvSpPr>
          <p:spPr>
            <a:xfrm>
              <a:off x="4791425" y="2522700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586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39"/>
                  </a:lnTo>
                  <a:lnTo>
                    <a:pt x="612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81" y="2750"/>
                  </a:lnTo>
                  <a:lnTo>
                    <a:pt x="4761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37">
              <a:extLst>
                <a:ext uri="{FF2B5EF4-FFF2-40B4-BE49-F238E27FC236}">
                  <a16:creationId xmlns:a16="http://schemas.microsoft.com/office/drawing/2014/main" id="{AB62B8F7-4A42-49F9-A494-6A74687F7676}"/>
                </a:ext>
              </a:extLst>
            </p:cNvPr>
            <p:cNvSpPr/>
            <p:nvPr/>
          </p:nvSpPr>
          <p:spPr>
            <a:xfrm>
              <a:off x="4448375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201" y="663"/>
                  </a:lnTo>
                  <a:lnTo>
                    <a:pt x="3666" y="332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32"/>
                  </a:lnTo>
                  <a:lnTo>
                    <a:pt x="255" y="663"/>
                  </a:lnTo>
                  <a:lnTo>
                    <a:pt x="0" y="892"/>
                  </a:lnTo>
                </a:path>
              </a:pathLst>
            </a:custGeom>
            <a:noFill/>
            <a:ln w="1905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38">
              <a:extLst>
                <a:ext uri="{FF2B5EF4-FFF2-40B4-BE49-F238E27FC236}">
                  <a16:creationId xmlns:a16="http://schemas.microsoft.com/office/drawing/2014/main" id="{7FF1D637-95C9-4FE9-BAC9-5CBDA9D66DDE}"/>
                </a:ext>
              </a:extLst>
            </p:cNvPr>
            <p:cNvSpPr/>
            <p:nvPr/>
          </p:nvSpPr>
          <p:spPr>
            <a:xfrm>
              <a:off x="4809250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176" y="663"/>
                  </a:lnTo>
                  <a:lnTo>
                    <a:pt x="3666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32"/>
                  </a:lnTo>
                  <a:lnTo>
                    <a:pt x="230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39">
              <a:extLst>
                <a:ext uri="{FF2B5EF4-FFF2-40B4-BE49-F238E27FC236}">
                  <a16:creationId xmlns:a16="http://schemas.microsoft.com/office/drawing/2014/main" id="{B0FF1079-D396-4CB2-99B5-F0E6A97105D9}"/>
                </a:ext>
              </a:extLst>
            </p:cNvPr>
            <p:cNvSpPr/>
            <p:nvPr/>
          </p:nvSpPr>
          <p:spPr>
            <a:xfrm>
              <a:off x="4622125" y="2646800"/>
              <a:ext cx="124125" cy="36300"/>
            </a:xfrm>
            <a:custGeom>
              <a:avLst/>
              <a:gdLst/>
              <a:ahLst/>
              <a:cxnLst/>
              <a:rect l="0" t="0" r="0" b="0"/>
              <a:pathLst>
                <a:path w="4965" h="1452" fill="none" extrusionOk="0">
                  <a:moveTo>
                    <a:pt x="0" y="1"/>
                  </a:moveTo>
                  <a:lnTo>
                    <a:pt x="153" y="306"/>
                  </a:lnTo>
                  <a:lnTo>
                    <a:pt x="637" y="841"/>
                  </a:lnTo>
                  <a:lnTo>
                    <a:pt x="1273" y="1223"/>
                  </a:lnTo>
                  <a:lnTo>
                    <a:pt x="2063" y="1426"/>
                  </a:lnTo>
                  <a:lnTo>
                    <a:pt x="2495" y="1452"/>
                  </a:lnTo>
                  <a:lnTo>
                    <a:pt x="2903" y="1426"/>
                  </a:lnTo>
                  <a:lnTo>
                    <a:pt x="3692" y="1223"/>
                  </a:lnTo>
                  <a:lnTo>
                    <a:pt x="4328" y="841"/>
                  </a:lnTo>
                  <a:lnTo>
                    <a:pt x="4812" y="332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E157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40">
              <a:extLst>
                <a:ext uri="{FF2B5EF4-FFF2-40B4-BE49-F238E27FC236}">
                  <a16:creationId xmlns:a16="http://schemas.microsoft.com/office/drawing/2014/main" id="{5AF646A4-0142-48B6-9D50-7A5E6E85E563}"/>
                </a:ext>
              </a:extLst>
            </p:cNvPr>
            <p:cNvSpPr/>
            <p:nvPr/>
          </p:nvSpPr>
          <p:spPr>
            <a:xfrm>
              <a:off x="4288625" y="1879850"/>
              <a:ext cx="791775" cy="541675"/>
            </a:xfrm>
            <a:custGeom>
              <a:avLst/>
              <a:gdLst/>
              <a:ahLst/>
              <a:cxnLst/>
              <a:rect l="0" t="0" r="0" b="0"/>
              <a:pathLst>
                <a:path w="31671" h="21667" extrusionOk="0">
                  <a:moveTo>
                    <a:pt x="15021" y="1"/>
                  </a:moveTo>
                  <a:lnTo>
                    <a:pt x="13417" y="154"/>
                  </a:lnTo>
                  <a:lnTo>
                    <a:pt x="11889" y="485"/>
                  </a:lnTo>
                  <a:lnTo>
                    <a:pt x="10387" y="943"/>
                  </a:lnTo>
                  <a:lnTo>
                    <a:pt x="8987" y="1554"/>
                  </a:lnTo>
                  <a:lnTo>
                    <a:pt x="7638" y="2267"/>
                  </a:lnTo>
                  <a:lnTo>
                    <a:pt x="6365" y="3132"/>
                  </a:lnTo>
                  <a:lnTo>
                    <a:pt x="5194" y="4100"/>
                  </a:lnTo>
                  <a:lnTo>
                    <a:pt x="4124" y="5169"/>
                  </a:lnTo>
                  <a:lnTo>
                    <a:pt x="3157" y="6340"/>
                  </a:lnTo>
                  <a:lnTo>
                    <a:pt x="2291" y="7613"/>
                  </a:lnTo>
                  <a:lnTo>
                    <a:pt x="1553" y="8962"/>
                  </a:lnTo>
                  <a:lnTo>
                    <a:pt x="967" y="10388"/>
                  </a:lnTo>
                  <a:lnTo>
                    <a:pt x="509" y="11865"/>
                  </a:lnTo>
                  <a:lnTo>
                    <a:pt x="178" y="13418"/>
                  </a:lnTo>
                  <a:lnTo>
                    <a:pt x="26" y="14996"/>
                  </a:lnTo>
                  <a:lnTo>
                    <a:pt x="0" y="15811"/>
                  </a:lnTo>
                  <a:lnTo>
                    <a:pt x="0" y="21463"/>
                  </a:lnTo>
                  <a:lnTo>
                    <a:pt x="356" y="21513"/>
                  </a:lnTo>
                  <a:lnTo>
                    <a:pt x="1146" y="21437"/>
                  </a:lnTo>
                  <a:lnTo>
                    <a:pt x="2037" y="21132"/>
                  </a:lnTo>
                  <a:lnTo>
                    <a:pt x="2953" y="20673"/>
                  </a:lnTo>
                  <a:lnTo>
                    <a:pt x="4303" y="19757"/>
                  </a:lnTo>
                  <a:lnTo>
                    <a:pt x="5856" y="18306"/>
                  </a:lnTo>
                  <a:lnTo>
                    <a:pt x="6416" y="17593"/>
                  </a:lnTo>
                  <a:lnTo>
                    <a:pt x="6874" y="10515"/>
                  </a:lnTo>
                  <a:lnTo>
                    <a:pt x="10820" y="16727"/>
                  </a:lnTo>
                  <a:lnTo>
                    <a:pt x="11431" y="17160"/>
                  </a:lnTo>
                  <a:lnTo>
                    <a:pt x="13391" y="18077"/>
                  </a:lnTo>
                  <a:lnTo>
                    <a:pt x="16065" y="19019"/>
                  </a:lnTo>
                  <a:lnTo>
                    <a:pt x="19171" y="19910"/>
                  </a:lnTo>
                  <a:lnTo>
                    <a:pt x="22455" y="20699"/>
                  </a:lnTo>
                  <a:lnTo>
                    <a:pt x="25663" y="21284"/>
                  </a:lnTo>
                  <a:lnTo>
                    <a:pt x="28539" y="21641"/>
                  </a:lnTo>
                  <a:lnTo>
                    <a:pt x="30856" y="21666"/>
                  </a:lnTo>
                  <a:lnTo>
                    <a:pt x="31671" y="21513"/>
                  </a:lnTo>
                  <a:lnTo>
                    <a:pt x="31671" y="15811"/>
                  </a:lnTo>
                  <a:lnTo>
                    <a:pt x="31645" y="14996"/>
                  </a:lnTo>
                  <a:lnTo>
                    <a:pt x="31493" y="13418"/>
                  </a:lnTo>
                  <a:lnTo>
                    <a:pt x="31162" y="11865"/>
                  </a:lnTo>
                  <a:lnTo>
                    <a:pt x="30703" y="10388"/>
                  </a:lnTo>
                  <a:lnTo>
                    <a:pt x="30118" y="8962"/>
                  </a:lnTo>
                  <a:lnTo>
                    <a:pt x="29380" y="7613"/>
                  </a:lnTo>
                  <a:lnTo>
                    <a:pt x="28514" y="6340"/>
                  </a:lnTo>
                  <a:lnTo>
                    <a:pt x="27547" y="5169"/>
                  </a:lnTo>
                  <a:lnTo>
                    <a:pt x="26477" y="4100"/>
                  </a:lnTo>
                  <a:lnTo>
                    <a:pt x="25306" y="3132"/>
                  </a:lnTo>
                  <a:lnTo>
                    <a:pt x="24033" y="2267"/>
                  </a:lnTo>
                  <a:lnTo>
                    <a:pt x="22709" y="1554"/>
                  </a:lnTo>
                  <a:lnTo>
                    <a:pt x="21284" y="943"/>
                  </a:lnTo>
                  <a:lnTo>
                    <a:pt x="19782" y="485"/>
                  </a:lnTo>
                  <a:lnTo>
                    <a:pt x="18254" y="154"/>
                  </a:lnTo>
                  <a:lnTo>
                    <a:pt x="16650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41">
              <a:extLst>
                <a:ext uri="{FF2B5EF4-FFF2-40B4-BE49-F238E27FC236}">
                  <a16:creationId xmlns:a16="http://schemas.microsoft.com/office/drawing/2014/main" id="{FD577171-456E-44F0-8F18-621D8547A73B}"/>
                </a:ext>
              </a:extLst>
            </p:cNvPr>
            <p:cNvSpPr/>
            <p:nvPr/>
          </p:nvSpPr>
          <p:spPr>
            <a:xfrm>
              <a:off x="5205775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6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306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37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39"/>
                  </a:lnTo>
                  <a:lnTo>
                    <a:pt x="3132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382" y="6034"/>
                  </a:lnTo>
                  <a:lnTo>
                    <a:pt x="331" y="6060"/>
                  </a:lnTo>
                  <a:lnTo>
                    <a:pt x="153" y="6136"/>
                  </a:lnTo>
                  <a:lnTo>
                    <a:pt x="0" y="6442"/>
                  </a:lnTo>
                  <a:lnTo>
                    <a:pt x="0" y="6951"/>
                  </a:lnTo>
                  <a:lnTo>
                    <a:pt x="26" y="7078"/>
                  </a:lnTo>
                  <a:lnTo>
                    <a:pt x="560" y="10006"/>
                  </a:lnTo>
                  <a:lnTo>
                    <a:pt x="1146" y="13494"/>
                  </a:lnTo>
                  <a:lnTo>
                    <a:pt x="1222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48"/>
                  </a:lnTo>
                  <a:lnTo>
                    <a:pt x="10158" y="17694"/>
                  </a:lnTo>
                  <a:lnTo>
                    <a:pt x="10286" y="17694"/>
                  </a:lnTo>
                  <a:lnTo>
                    <a:pt x="10693" y="17618"/>
                  </a:lnTo>
                  <a:lnTo>
                    <a:pt x="11202" y="17338"/>
                  </a:lnTo>
                  <a:lnTo>
                    <a:pt x="11635" y="16803"/>
                  </a:lnTo>
                  <a:lnTo>
                    <a:pt x="11762" y="16396"/>
                  </a:lnTo>
                  <a:lnTo>
                    <a:pt x="12093" y="14970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609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1" y="9573"/>
                  </a:lnTo>
                  <a:lnTo>
                    <a:pt x="12322" y="3285"/>
                  </a:lnTo>
                  <a:lnTo>
                    <a:pt x="12373" y="3030"/>
                  </a:lnTo>
                  <a:lnTo>
                    <a:pt x="12297" y="2572"/>
                  </a:lnTo>
                  <a:lnTo>
                    <a:pt x="12093" y="2165"/>
                  </a:lnTo>
                  <a:lnTo>
                    <a:pt x="11762" y="1884"/>
                  </a:lnTo>
                  <a:lnTo>
                    <a:pt x="11559" y="1834"/>
                  </a:lnTo>
                  <a:lnTo>
                    <a:pt x="11329" y="1783"/>
                  </a:lnTo>
                  <a:lnTo>
                    <a:pt x="10922" y="1884"/>
                  </a:lnTo>
                  <a:lnTo>
                    <a:pt x="10540" y="2165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102"/>
                  </a:lnTo>
                  <a:lnTo>
                    <a:pt x="9420" y="26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42">
              <a:extLst>
                <a:ext uri="{FF2B5EF4-FFF2-40B4-BE49-F238E27FC236}">
                  <a16:creationId xmlns:a16="http://schemas.microsoft.com/office/drawing/2014/main" id="{907C750C-07D4-4C79-A1E3-92102E2A0705}"/>
                </a:ext>
              </a:extLst>
            </p:cNvPr>
            <p:cNvSpPr/>
            <p:nvPr/>
          </p:nvSpPr>
          <p:spPr>
            <a:xfrm>
              <a:off x="5289775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43">
              <a:extLst>
                <a:ext uri="{FF2B5EF4-FFF2-40B4-BE49-F238E27FC236}">
                  <a16:creationId xmlns:a16="http://schemas.microsoft.com/office/drawing/2014/main" id="{D57DE2E3-526C-4EDD-9B3D-B5697F4DAA14}"/>
                </a:ext>
              </a:extLst>
            </p:cNvPr>
            <p:cNvSpPr/>
            <p:nvPr/>
          </p:nvSpPr>
          <p:spPr>
            <a:xfrm>
              <a:off x="5322875" y="2659525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1"/>
                  </a:moveTo>
                  <a:lnTo>
                    <a:pt x="1" y="485"/>
                  </a:lnTo>
                  <a:lnTo>
                    <a:pt x="7536" y="2216"/>
                  </a:lnTo>
                  <a:lnTo>
                    <a:pt x="7664" y="1732"/>
                  </a:lnTo>
                  <a:lnTo>
                    <a:pt x="6569" y="1503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Shape 944">
              <a:extLst>
                <a:ext uri="{FF2B5EF4-FFF2-40B4-BE49-F238E27FC236}">
                  <a16:creationId xmlns:a16="http://schemas.microsoft.com/office/drawing/2014/main" id="{2A3C7C1A-D977-4CCE-9AD5-09558449611A}"/>
                </a:ext>
              </a:extLst>
            </p:cNvPr>
            <p:cNvSpPr/>
            <p:nvPr/>
          </p:nvSpPr>
          <p:spPr>
            <a:xfrm>
              <a:off x="5290425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51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04" y="306"/>
                  </a:lnTo>
                  <a:lnTo>
                    <a:pt x="1120" y="637"/>
                  </a:lnTo>
                  <a:lnTo>
                    <a:pt x="1833" y="1044"/>
                  </a:lnTo>
                  <a:lnTo>
                    <a:pt x="2597" y="1680"/>
                  </a:lnTo>
                  <a:lnTo>
                    <a:pt x="3234" y="2571"/>
                  </a:lnTo>
                  <a:lnTo>
                    <a:pt x="3717" y="3794"/>
                  </a:lnTo>
                  <a:lnTo>
                    <a:pt x="3870" y="5372"/>
                  </a:lnTo>
                  <a:lnTo>
                    <a:pt x="3794" y="6314"/>
                  </a:lnTo>
                  <a:lnTo>
                    <a:pt x="4099" y="6390"/>
                  </a:lnTo>
                  <a:lnTo>
                    <a:pt x="4125" y="6212"/>
                  </a:lnTo>
                  <a:lnTo>
                    <a:pt x="4226" y="5117"/>
                  </a:lnTo>
                  <a:lnTo>
                    <a:pt x="4150" y="4124"/>
                  </a:lnTo>
                  <a:lnTo>
                    <a:pt x="3895" y="3030"/>
                  </a:lnTo>
                  <a:lnTo>
                    <a:pt x="3335" y="1935"/>
                  </a:lnTo>
                  <a:lnTo>
                    <a:pt x="2393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Shape 945">
              <a:extLst>
                <a:ext uri="{FF2B5EF4-FFF2-40B4-BE49-F238E27FC236}">
                  <a16:creationId xmlns:a16="http://schemas.microsoft.com/office/drawing/2014/main" id="{BE12B2FA-32A2-4A13-AF18-514E501E1D72}"/>
                </a:ext>
              </a:extLst>
            </p:cNvPr>
            <p:cNvSpPr/>
            <p:nvPr/>
          </p:nvSpPr>
          <p:spPr>
            <a:xfrm>
              <a:off x="5268150" y="2888650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Shape 946">
              <a:extLst>
                <a:ext uri="{FF2B5EF4-FFF2-40B4-BE49-F238E27FC236}">
                  <a16:creationId xmlns:a16="http://schemas.microsoft.com/office/drawing/2014/main" id="{B1C7DB84-31C4-4AC1-B1CB-52F756C08D66}"/>
                </a:ext>
              </a:extLst>
            </p:cNvPr>
            <p:cNvSpPr/>
            <p:nvPr/>
          </p:nvSpPr>
          <p:spPr>
            <a:xfrm>
              <a:off x="5228050" y="2910950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09"/>
                  </a:lnTo>
                  <a:lnTo>
                    <a:pt x="9089" y="4023"/>
                  </a:lnTo>
                  <a:lnTo>
                    <a:pt x="9522" y="208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Shape 947">
              <a:extLst>
                <a:ext uri="{FF2B5EF4-FFF2-40B4-BE49-F238E27FC236}">
                  <a16:creationId xmlns:a16="http://schemas.microsoft.com/office/drawing/2014/main" id="{46A392BD-6554-4364-9C86-04FF5E616FBB}"/>
                </a:ext>
              </a:extLst>
            </p:cNvPr>
            <p:cNvSpPr/>
            <p:nvPr/>
          </p:nvSpPr>
          <p:spPr>
            <a:xfrm>
              <a:off x="5206400" y="29485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0"/>
                  </a:moveTo>
                  <a:lnTo>
                    <a:pt x="1" y="4226"/>
                  </a:lnTo>
                  <a:lnTo>
                    <a:pt x="9548" y="4226"/>
                  </a:lnTo>
                  <a:lnTo>
                    <a:pt x="10031" y="208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5" name="Shape 975">
            <a:extLst>
              <a:ext uri="{FF2B5EF4-FFF2-40B4-BE49-F238E27FC236}">
                <a16:creationId xmlns:a16="http://schemas.microsoft.com/office/drawing/2014/main" id="{4E141EB2-3CEE-4F58-95A9-54A7F0E7081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912450" y="4270123"/>
            <a:ext cx="1042367" cy="874591"/>
            <a:chOff x="238125" y="1879850"/>
            <a:chExt cx="1399600" cy="1174325"/>
          </a:xfrm>
        </p:grpSpPr>
        <p:sp>
          <p:nvSpPr>
            <p:cNvPr id="86" name="Shape 976">
              <a:extLst>
                <a:ext uri="{FF2B5EF4-FFF2-40B4-BE49-F238E27FC236}">
                  <a16:creationId xmlns:a16="http://schemas.microsoft.com/office/drawing/2014/main" id="{7024CA74-87C8-4430-B4C1-B7E84A6D1088}"/>
                </a:ext>
              </a:extLst>
            </p:cNvPr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Shape 977">
              <a:extLst>
                <a:ext uri="{FF2B5EF4-FFF2-40B4-BE49-F238E27FC236}">
                  <a16:creationId xmlns:a16="http://schemas.microsoft.com/office/drawing/2014/main" id="{E2855FCA-B9AB-4A63-B3A5-7596A44E682F}"/>
                </a:ext>
              </a:extLst>
            </p:cNvPr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Shape 978">
              <a:extLst>
                <a:ext uri="{FF2B5EF4-FFF2-40B4-BE49-F238E27FC236}">
                  <a16:creationId xmlns:a16="http://schemas.microsoft.com/office/drawing/2014/main" id="{999D27C1-14B4-40C4-B38E-1BCBE329420A}"/>
                </a:ext>
              </a:extLst>
            </p:cNvPr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0" t="0" r="0" b="0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Shape 979">
              <a:extLst>
                <a:ext uri="{FF2B5EF4-FFF2-40B4-BE49-F238E27FC236}">
                  <a16:creationId xmlns:a16="http://schemas.microsoft.com/office/drawing/2014/main" id="{8C6E44B8-683A-4AF1-895B-4AB975CE2040}"/>
                </a:ext>
              </a:extLst>
            </p:cNvPr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0" t="0" r="0" b="0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Shape 980">
              <a:extLst>
                <a:ext uri="{FF2B5EF4-FFF2-40B4-BE49-F238E27FC236}">
                  <a16:creationId xmlns:a16="http://schemas.microsoft.com/office/drawing/2014/main" id="{6C694769-F15B-4A10-BBCC-4C06207C64F4}"/>
                </a:ext>
              </a:extLst>
            </p:cNvPr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0" t="0" r="0" b="0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Shape 981">
              <a:extLst>
                <a:ext uri="{FF2B5EF4-FFF2-40B4-BE49-F238E27FC236}">
                  <a16:creationId xmlns:a16="http://schemas.microsoft.com/office/drawing/2014/main" id="{9D015550-2051-4387-ADAA-6E80FAA46998}"/>
                </a:ext>
              </a:extLst>
            </p:cNvPr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0" t="0" r="0" b="0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Shape 982">
              <a:extLst>
                <a:ext uri="{FF2B5EF4-FFF2-40B4-BE49-F238E27FC236}">
                  <a16:creationId xmlns:a16="http://schemas.microsoft.com/office/drawing/2014/main" id="{6AC8677B-E4CE-4B73-B711-4CBCFAF72EF6}"/>
                </a:ext>
              </a:extLst>
            </p:cNvPr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0" t="0" r="0" b="0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Shape 983">
              <a:extLst>
                <a:ext uri="{FF2B5EF4-FFF2-40B4-BE49-F238E27FC236}">
                  <a16:creationId xmlns:a16="http://schemas.microsoft.com/office/drawing/2014/main" id="{EA5835EA-3A1F-4957-85EC-458EB220562B}"/>
                </a:ext>
              </a:extLst>
            </p:cNvPr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0" t="0" r="0" b="0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Shape 984">
              <a:extLst>
                <a:ext uri="{FF2B5EF4-FFF2-40B4-BE49-F238E27FC236}">
                  <a16:creationId xmlns:a16="http://schemas.microsoft.com/office/drawing/2014/main" id="{11692D8C-A3B2-4D80-A193-A7F17B2C34FB}"/>
                </a:ext>
              </a:extLst>
            </p:cNvPr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0" t="0" r="0" b="0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Shape 985">
              <a:extLst>
                <a:ext uri="{FF2B5EF4-FFF2-40B4-BE49-F238E27FC236}">
                  <a16:creationId xmlns:a16="http://schemas.microsoft.com/office/drawing/2014/main" id="{46140D7F-0426-43D6-8238-18E5051A9DB2}"/>
                </a:ext>
              </a:extLst>
            </p:cNvPr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0" t="0" r="0" b="0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Shape 986">
              <a:extLst>
                <a:ext uri="{FF2B5EF4-FFF2-40B4-BE49-F238E27FC236}">
                  <a16:creationId xmlns:a16="http://schemas.microsoft.com/office/drawing/2014/main" id="{78A38C47-10C8-4FD8-8C75-7E39823D88EC}"/>
                </a:ext>
              </a:extLst>
            </p:cNvPr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Shape 987">
              <a:extLst>
                <a:ext uri="{FF2B5EF4-FFF2-40B4-BE49-F238E27FC236}">
                  <a16:creationId xmlns:a16="http://schemas.microsoft.com/office/drawing/2014/main" id="{7AE4054C-AEE7-4511-8870-C75599F47AA5}"/>
                </a:ext>
              </a:extLst>
            </p:cNvPr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0" t="0" r="0" b="0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8">
              <a:extLst>
                <a:ext uri="{FF2B5EF4-FFF2-40B4-BE49-F238E27FC236}">
                  <a16:creationId xmlns:a16="http://schemas.microsoft.com/office/drawing/2014/main" id="{F326068B-35D7-4B30-B095-F0C74738F99E}"/>
                </a:ext>
              </a:extLst>
            </p:cNvPr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89">
              <a:extLst>
                <a:ext uri="{FF2B5EF4-FFF2-40B4-BE49-F238E27FC236}">
                  <a16:creationId xmlns:a16="http://schemas.microsoft.com/office/drawing/2014/main" id="{AA254217-EDF1-4CB9-AF8A-83A6D2BF4C51}"/>
                </a:ext>
              </a:extLst>
            </p:cNvPr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990">
              <a:extLst>
                <a:ext uri="{FF2B5EF4-FFF2-40B4-BE49-F238E27FC236}">
                  <a16:creationId xmlns:a16="http://schemas.microsoft.com/office/drawing/2014/main" id="{920BD2F8-1556-488C-B435-87C170A66B21}"/>
                </a:ext>
              </a:extLst>
            </p:cNvPr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Shape 991">
              <a:extLst>
                <a:ext uri="{FF2B5EF4-FFF2-40B4-BE49-F238E27FC236}">
                  <a16:creationId xmlns:a16="http://schemas.microsoft.com/office/drawing/2014/main" id="{FFADC40D-A87E-4467-9A3E-1F55F1B6909B}"/>
                </a:ext>
              </a:extLst>
            </p:cNvPr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Shape 992">
              <a:extLst>
                <a:ext uri="{FF2B5EF4-FFF2-40B4-BE49-F238E27FC236}">
                  <a16:creationId xmlns:a16="http://schemas.microsoft.com/office/drawing/2014/main" id="{75178D2D-38B9-49F6-AC48-2DAD37E698AB}"/>
                </a:ext>
              </a:extLst>
            </p:cNvPr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0" t="0" r="0" b="0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Shape 993">
              <a:extLst>
                <a:ext uri="{FF2B5EF4-FFF2-40B4-BE49-F238E27FC236}">
                  <a16:creationId xmlns:a16="http://schemas.microsoft.com/office/drawing/2014/main" id="{06E7BB40-FCE7-4C18-BCD6-D34987DA3B1A}"/>
                </a:ext>
              </a:extLst>
            </p:cNvPr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0" t="0" r="0" b="0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Shape 994">
              <a:extLst>
                <a:ext uri="{FF2B5EF4-FFF2-40B4-BE49-F238E27FC236}">
                  <a16:creationId xmlns:a16="http://schemas.microsoft.com/office/drawing/2014/main" id="{66A83796-B161-40D6-90B2-EE0015BC7DA2}"/>
                </a:ext>
              </a:extLst>
            </p:cNvPr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Shape 995">
              <a:extLst>
                <a:ext uri="{FF2B5EF4-FFF2-40B4-BE49-F238E27FC236}">
                  <a16:creationId xmlns:a16="http://schemas.microsoft.com/office/drawing/2014/main" id="{7ED3D00C-F498-468F-B19E-42564713F657}"/>
                </a:ext>
              </a:extLst>
            </p:cNvPr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Shape 996">
              <a:extLst>
                <a:ext uri="{FF2B5EF4-FFF2-40B4-BE49-F238E27FC236}">
                  <a16:creationId xmlns:a16="http://schemas.microsoft.com/office/drawing/2014/main" id="{68EF5D15-92AF-4CF1-9782-0916E5F5D4A5}"/>
                </a:ext>
              </a:extLst>
            </p:cNvPr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Shape 997">
              <a:extLst>
                <a:ext uri="{FF2B5EF4-FFF2-40B4-BE49-F238E27FC236}">
                  <a16:creationId xmlns:a16="http://schemas.microsoft.com/office/drawing/2014/main" id="{E565FC3D-61BB-4F75-A863-293F4FC6AF45}"/>
                </a:ext>
              </a:extLst>
            </p:cNvPr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Shape 998">
              <a:extLst>
                <a:ext uri="{FF2B5EF4-FFF2-40B4-BE49-F238E27FC236}">
                  <a16:creationId xmlns:a16="http://schemas.microsoft.com/office/drawing/2014/main" id="{6314C73C-C04D-4FF9-A162-B5C3E232692F}"/>
                </a:ext>
              </a:extLst>
            </p:cNvPr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Shape 999">
              <a:extLst>
                <a:ext uri="{FF2B5EF4-FFF2-40B4-BE49-F238E27FC236}">
                  <a16:creationId xmlns:a16="http://schemas.microsoft.com/office/drawing/2014/main" id="{178CBC02-B016-4820-B246-5062266DCF66}"/>
                </a:ext>
              </a:extLst>
            </p:cNvPr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Shape 1000">
              <a:extLst>
                <a:ext uri="{FF2B5EF4-FFF2-40B4-BE49-F238E27FC236}">
                  <a16:creationId xmlns:a16="http://schemas.microsoft.com/office/drawing/2014/main" id="{0C9799CE-0437-4685-9D27-925C0B3E0BE8}"/>
                </a:ext>
              </a:extLst>
            </p:cNvPr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11" name="Shape 1028">
            <a:extLst>
              <a:ext uri="{FF2B5EF4-FFF2-40B4-BE49-F238E27FC236}">
                <a16:creationId xmlns:a16="http://schemas.microsoft.com/office/drawing/2014/main" id="{FFF38332-34DA-4AB9-A6FA-49C07086B8B7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8034900" y="4194765"/>
            <a:ext cx="1042387" cy="948044"/>
            <a:chOff x="4163225" y="296325"/>
            <a:chExt cx="1399625" cy="1272950"/>
          </a:xfrm>
        </p:grpSpPr>
        <p:sp>
          <p:nvSpPr>
            <p:cNvPr id="112" name="Shape 1029">
              <a:extLst>
                <a:ext uri="{FF2B5EF4-FFF2-40B4-BE49-F238E27FC236}">
                  <a16:creationId xmlns:a16="http://schemas.microsoft.com/office/drawing/2014/main" id="{B8C0F2EE-0780-4AED-9318-82D138327DB6}"/>
                </a:ext>
              </a:extLst>
            </p:cNvPr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Shape 1030">
              <a:extLst>
                <a:ext uri="{FF2B5EF4-FFF2-40B4-BE49-F238E27FC236}">
                  <a16:creationId xmlns:a16="http://schemas.microsoft.com/office/drawing/2014/main" id="{77F90F22-2392-4007-A72B-56DB6BA6FA71}"/>
                </a:ext>
              </a:extLst>
            </p:cNvPr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Shape 1031">
              <a:extLst>
                <a:ext uri="{FF2B5EF4-FFF2-40B4-BE49-F238E27FC236}">
                  <a16:creationId xmlns:a16="http://schemas.microsoft.com/office/drawing/2014/main" id="{ED1C29EC-54AB-4B6F-BF92-66216D567307}"/>
                </a:ext>
              </a:extLst>
            </p:cNvPr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Shape 1032">
              <a:extLst>
                <a:ext uri="{FF2B5EF4-FFF2-40B4-BE49-F238E27FC236}">
                  <a16:creationId xmlns:a16="http://schemas.microsoft.com/office/drawing/2014/main" id="{B68A152B-5328-4396-B6E9-8E050D981D39}"/>
                </a:ext>
              </a:extLst>
            </p:cNvPr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Shape 1033">
              <a:extLst>
                <a:ext uri="{FF2B5EF4-FFF2-40B4-BE49-F238E27FC236}">
                  <a16:creationId xmlns:a16="http://schemas.microsoft.com/office/drawing/2014/main" id="{4D7A1878-C699-4A09-90AE-80E81F9E1683}"/>
                </a:ext>
              </a:extLst>
            </p:cNvPr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Shape 1034">
              <a:extLst>
                <a:ext uri="{FF2B5EF4-FFF2-40B4-BE49-F238E27FC236}">
                  <a16:creationId xmlns:a16="http://schemas.microsoft.com/office/drawing/2014/main" id="{3CD0509F-3D8B-4B3C-A311-29BA93CD6784}"/>
                </a:ext>
              </a:extLst>
            </p:cNvPr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Shape 1035">
              <a:extLst>
                <a:ext uri="{FF2B5EF4-FFF2-40B4-BE49-F238E27FC236}">
                  <a16:creationId xmlns:a16="http://schemas.microsoft.com/office/drawing/2014/main" id="{2289E2AE-FAEC-485D-A8B4-6221BAC76237}"/>
                </a:ext>
              </a:extLst>
            </p:cNvPr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Shape 1036">
              <a:extLst>
                <a:ext uri="{FF2B5EF4-FFF2-40B4-BE49-F238E27FC236}">
                  <a16:creationId xmlns:a16="http://schemas.microsoft.com/office/drawing/2014/main" id="{A2F3A03D-AE4F-4C19-825D-EE5667E853BB}"/>
                </a:ext>
              </a:extLst>
            </p:cNvPr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Shape 1037">
              <a:extLst>
                <a:ext uri="{FF2B5EF4-FFF2-40B4-BE49-F238E27FC236}">
                  <a16:creationId xmlns:a16="http://schemas.microsoft.com/office/drawing/2014/main" id="{C37A8E0E-8261-4E04-879D-66529A2F2D63}"/>
                </a:ext>
              </a:extLst>
            </p:cNvPr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Shape 1038">
              <a:extLst>
                <a:ext uri="{FF2B5EF4-FFF2-40B4-BE49-F238E27FC236}">
                  <a16:creationId xmlns:a16="http://schemas.microsoft.com/office/drawing/2014/main" id="{38F42AAB-F1D3-4DDA-AE3E-17CFC98B6C1D}"/>
                </a:ext>
              </a:extLst>
            </p:cNvPr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Shape 1039">
              <a:extLst>
                <a:ext uri="{FF2B5EF4-FFF2-40B4-BE49-F238E27FC236}">
                  <a16:creationId xmlns:a16="http://schemas.microsoft.com/office/drawing/2014/main" id="{28B9E152-E3F4-448B-9E46-AE24CD6C8117}"/>
                </a:ext>
              </a:extLst>
            </p:cNvPr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Shape 1040">
              <a:extLst>
                <a:ext uri="{FF2B5EF4-FFF2-40B4-BE49-F238E27FC236}">
                  <a16:creationId xmlns:a16="http://schemas.microsoft.com/office/drawing/2014/main" id="{B7577C6C-52D9-40AF-91F7-3B0EAF6FA604}"/>
                </a:ext>
              </a:extLst>
            </p:cNvPr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Shape 1041">
              <a:extLst>
                <a:ext uri="{FF2B5EF4-FFF2-40B4-BE49-F238E27FC236}">
                  <a16:creationId xmlns:a16="http://schemas.microsoft.com/office/drawing/2014/main" id="{E6C44C67-A22C-46EC-A549-FD5611A66F68}"/>
                </a:ext>
              </a:extLst>
            </p:cNvPr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Shape 1042">
              <a:extLst>
                <a:ext uri="{FF2B5EF4-FFF2-40B4-BE49-F238E27FC236}">
                  <a16:creationId xmlns:a16="http://schemas.microsoft.com/office/drawing/2014/main" id="{C99EA2AF-847B-45AD-B494-8DF39138B531}"/>
                </a:ext>
              </a:extLst>
            </p:cNvPr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Shape 1043">
              <a:extLst>
                <a:ext uri="{FF2B5EF4-FFF2-40B4-BE49-F238E27FC236}">
                  <a16:creationId xmlns:a16="http://schemas.microsoft.com/office/drawing/2014/main" id="{ACCD4BFB-CF73-4DE8-9D18-4A148C6E0B49}"/>
                </a:ext>
              </a:extLst>
            </p:cNvPr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Shape 1044">
              <a:extLst>
                <a:ext uri="{FF2B5EF4-FFF2-40B4-BE49-F238E27FC236}">
                  <a16:creationId xmlns:a16="http://schemas.microsoft.com/office/drawing/2014/main" id="{3901BD18-1EC2-472A-B3E9-20BF3188679B}"/>
                </a:ext>
              </a:extLst>
            </p:cNvPr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Shape 1045">
              <a:extLst>
                <a:ext uri="{FF2B5EF4-FFF2-40B4-BE49-F238E27FC236}">
                  <a16:creationId xmlns:a16="http://schemas.microsoft.com/office/drawing/2014/main" id="{DFF65E2B-6341-4E5F-B91D-D8D785DEDB79}"/>
                </a:ext>
              </a:extLst>
            </p:cNvPr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Shape 1046">
              <a:extLst>
                <a:ext uri="{FF2B5EF4-FFF2-40B4-BE49-F238E27FC236}">
                  <a16:creationId xmlns:a16="http://schemas.microsoft.com/office/drawing/2014/main" id="{FAF1C6FF-6095-425B-A21B-58E1DBC6E2E6}"/>
                </a:ext>
              </a:extLst>
            </p:cNvPr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047">
              <a:extLst>
                <a:ext uri="{FF2B5EF4-FFF2-40B4-BE49-F238E27FC236}">
                  <a16:creationId xmlns:a16="http://schemas.microsoft.com/office/drawing/2014/main" id="{AA6B00AA-43BC-48AB-83D2-C53456343E14}"/>
                </a:ext>
              </a:extLst>
            </p:cNvPr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048">
              <a:extLst>
                <a:ext uri="{FF2B5EF4-FFF2-40B4-BE49-F238E27FC236}">
                  <a16:creationId xmlns:a16="http://schemas.microsoft.com/office/drawing/2014/main" id="{F9F65521-F807-45A5-A54B-DB631B620795}"/>
                </a:ext>
              </a:extLst>
            </p:cNvPr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049">
              <a:extLst>
                <a:ext uri="{FF2B5EF4-FFF2-40B4-BE49-F238E27FC236}">
                  <a16:creationId xmlns:a16="http://schemas.microsoft.com/office/drawing/2014/main" id="{EC9FFF3D-94E6-4DA8-855C-4ED6BE1A1A46}"/>
                </a:ext>
              </a:extLst>
            </p:cNvPr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Shape 1050">
              <a:extLst>
                <a:ext uri="{FF2B5EF4-FFF2-40B4-BE49-F238E27FC236}">
                  <a16:creationId xmlns:a16="http://schemas.microsoft.com/office/drawing/2014/main" id="{1C80813B-B176-42E6-A4A8-C9F32F0F77F4}"/>
                </a:ext>
              </a:extLst>
            </p:cNvPr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Shape 1051">
              <a:extLst>
                <a:ext uri="{FF2B5EF4-FFF2-40B4-BE49-F238E27FC236}">
                  <a16:creationId xmlns:a16="http://schemas.microsoft.com/office/drawing/2014/main" id="{C8AB46BD-42B6-4EE0-8988-F5E88A859CDB}"/>
                </a:ext>
              </a:extLst>
            </p:cNvPr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Shape 1052">
              <a:extLst>
                <a:ext uri="{FF2B5EF4-FFF2-40B4-BE49-F238E27FC236}">
                  <a16:creationId xmlns:a16="http://schemas.microsoft.com/office/drawing/2014/main" id="{344FB1A0-77A0-43C9-8073-899BEF7FA2B8}"/>
                </a:ext>
              </a:extLst>
            </p:cNvPr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Shape 1053">
              <a:extLst>
                <a:ext uri="{FF2B5EF4-FFF2-40B4-BE49-F238E27FC236}">
                  <a16:creationId xmlns:a16="http://schemas.microsoft.com/office/drawing/2014/main" id="{3B7FC5D9-053C-46DE-B481-48F6B8FC994B}"/>
                </a:ext>
              </a:extLst>
            </p:cNvPr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Shape 1054">
              <a:extLst>
                <a:ext uri="{FF2B5EF4-FFF2-40B4-BE49-F238E27FC236}">
                  <a16:creationId xmlns:a16="http://schemas.microsoft.com/office/drawing/2014/main" id="{CA731B2D-9ECA-4B2E-A8DC-681F2E18F066}"/>
                </a:ext>
              </a:extLst>
            </p:cNvPr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8" name="Shape 1083">
            <a:extLst>
              <a:ext uri="{FF2B5EF4-FFF2-40B4-BE49-F238E27FC236}">
                <a16:creationId xmlns:a16="http://schemas.microsoft.com/office/drawing/2014/main" id="{54412AB0-2121-4CE8-BA9F-32EF23D18E43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5949605" y="4269542"/>
            <a:ext cx="1042367" cy="875056"/>
            <a:chOff x="238125" y="394325"/>
            <a:chExt cx="1399600" cy="1174950"/>
          </a:xfrm>
        </p:grpSpPr>
        <p:sp>
          <p:nvSpPr>
            <p:cNvPr id="139" name="Shape 1084">
              <a:extLst>
                <a:ext uri="{FF2B5EF4-FFF2-40B4-BE49-F238E27FC236}">
                  <a16:creationId xmlns:a16="http://schemas.microsoft.com/office/drawing/2014/main" id="{20E6459B-984A-411A-A3FE-73C3EEDD3E89}"/>
                </a:ext>
              </a:extLst>
            </p:cNvPr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Shape 1085">
              <a:extLst>
                <a:ext uri="{FF2B5EF4-FFF2-40B4-BE49-F238E27FC236}">
                  <a16:creationId xmlns:a16="http://schemas.microsoft.com/office/drawing/2014/main" id="{FCF82E44-613A-4F7E-94C7-4F61E6D5CE7C}"/>
                </a:ext>
              </a:extLst>
            </p:cNvPr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Shape 1086">
              <a:extLst>
                <a:ext uri="{FF2B5EF4-FFF2-40B4-BE49-F238E27FC236}">
                  <a16:creationId xmlns:a16="http://schemas.microsoft.com/office/drawing/2014/main" id="{A1ADA2A7-E4BB-45B4-978C-221E681EF587}"/>
                </a:ext>
              </a:extLst>
            </p:cNvPr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0" t="0" r="0" b="0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Shape 1087">
              <a:extLst>
                <a:ext uri="{FF2B5EF4-FFF2-40B4-BE49-F238E27FC236}">
                  <a16:creationId xmlns:a16="http://schemas.microsoft.com/office/drawing/2014/main" id="{D1C2B8F1-65BD-4E68-B78D-77DEB7117138}"/>
                </a:ext>
              </a:extLst>
            </p:cNvPr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0" t="0" r="0" b="0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43" name="Shape 1088">
              <a:extLst>
                <a:ext uri="{FF2B5EF4-FFF2-40B4-BE49-F238E27FC236}">
                  <a16:creationId xmlns:a16="http://schemas.microsoft.com/office/drawing/2014/main" id="{D94179C1-A0B9-4472-9F9C-5C64DA09719C}"/>
                </a:ext>
              </a:extLst>
            </p:cNvPr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Shape 1089">
              <a:extLst>
                <a:ext uri="{FF2B5EF4-FFF2-40B4-BE49-F238E27FC236}">
                  <a16:creationId xmlns:a16="http://schemas.microsoft.com/office/drawing/2014/main" id="{011BEEFB-3379-4958-8054-43BD471526E0}"/>
                </a:ext>
              </a:extLst>
            </p:cNvPr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Shape 1090">
              <a:extLst>
                <a:ext uri="{FF2B5EF4-FFF2-40B4-BE49-F238E27FC236}">
                  <a16:creationId xmlns:a16="http://schemas.microsoft.com/office/drawing/2014/main" id="{924F9082-0CD6-4519-B06A-205B9D43AD62}"/>
                </a:ext>
              </a:extLst>
            </p:cNvPr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0" t="0" r="0" b="0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Shape 1091">
              <a:extLst>
                <a:ext uri="{FF2B5EF4-FFF2-40B4-BE49-F238E27FC236}">
                  <a16:creationId xmlns:a16="http://schemas.microsoft.com/office/drawing/2014/main" id="{2FC485ED-30C1-40C7-97B1-A4239663F6E3}"/>
                </a:ext>
              </a:extLst>
            </p:cNvPr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0" t="0" r="0" b="0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Shape 1092">
              <a:extLst>
                <a:ext uri="{FF2B5EF4-FFF2-40B4-BE49-F238E27FC236}">
                  <a16:creationId xmlns:a16="http://schemas.microsoft.com/office/drawing/2014/main" id="{BB81C9CF-39B0-4F52-8E74-95E9DD49FEC4}"/>
                </a:ext>
              </a:extLst>
            </p:cNvPr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0" t="0" r="0" b="0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Shape 1093">
              <a:extLst>
                <a:ext uri="{FF2B5EF4-FFF2-40B4-BE49-F238E27FC236}">
                  <a16:creationId xmlns:a16="http://schemas.microsoft.com/office/drawing/2014/main" id="{A36A8BE8-B53A-496D-B42E-FC228E4B87DE}"/>
                </a:ext>
              </a:extLst>
            </p:cNvPr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0" t="0" r="0" b="0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Shape 1094">
              <a:extLst>
                <a:ext uri="{FF2B5EF4-FFF2-40B4-BE49-F238E27FC236}">
                  <a16:creationId xmlns:a16="http://schemas.microsoft.com/office/drawing/2014/main" id="{158B597F-D162-420F-9C25-C003186B8721}"/>
                </a:ext>
              </a:extLst>
            </p:cNvPr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Shape 1095">
              <a:extLst>
                <a:ext uri="{FF2B5EF4-FFF2-40B4-BE49-F238E27FC236}">
                  <a16:creationId xmlns:a16="http://schemas.microsoft.com/office/drawing/2014/main" id="{3EFEA8DF-E8C8-4F6E-88EF-153333C66FB9}"/>
                </a:ext>
              </a:extLst>
            </p:cNvPr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Shape 1096">
              <a:extLst>
                <a:ext uri="{FF2B5EF4-FFF2-40B4-BE49-F238E27FC236}">
                  <a16:creationId xmlns:a16="http://schemas.microsoft.com/office/drawing/2014/main" id="{C1058D7F-6CBE-40F8-BA4E-0B9679B55BDC}"/>
                </a:ext>
              </a:extLst>
            </p:cNvPr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Shape 1097">
              <a:extLst>
                <a:ext uri="{FF2B5EF4-FFF2-40B4-BE49-F238E27FC236}">
                  <a16:creationId xmlns:a16="http://schemas.microsoft.com/office/drawing/2014/main" id="{DA32DBF6-871C-4298-992F-18A85EE0B42B}"/>
                </a:ext>
              </a:extLst>
            </p:cNvPr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Shape 1098">
              <a:extLst>
                <a:ext uri="{FF2B5EF4-FFF2-40B4-BE49-F238E27FC236}">
                  <a16:creationId xmlns:a16="http://schemas.microsoft.com/office/drawing/2014/main" id="{AA717C34-4F03-4C1D-8C0C-94442A8BACB8}"/>
                </a:ext>
              </a:extLst>
            </p:cNvPr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0" t="0" r="0" b="0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Shape 1099">
              <a:extLst>
                <a:ext uri="{FF2B5EF4-FFF2-40B4-BE49-F238E27FC236}">
                  <a16:creationId xmlns:a16="http://schemas.microsoft.com/office/drawing/2014/main" id="{ED12195B-83AD-4BEE-86E1-04F27B4C58D6}"/>
                </a:ext>
              </a:extLst>
            </p:cNvPr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Shape 1100">
              <a:extLst>
                <a:ext uri="{FF2B5EF4-FFF2-40B4-BE49-F238E27FC236}">
                  <a16:creationId xmlns:a16="http://schemas.microsoft.com/office/drawing/2014/main" id="{3BA115FA-C003-4303-BCFE-B15157EAECEF}"/>
                </a:ext>
              </a:extLst>
            </p:cNvPr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Shape 1101">
              <a:extLst>
                <a:ext uri="{FF2B5EF4-FFF2-40B4-BE49-F238E27FC236}">
                  <a16:creationId xmlns:a16="http://schemas.microsoft.com/office/drawing/2014/main" id="{39E1664C-B198-495B-8004-D64E1A84D18B}"/>
                </a:ext>
              </a:extLst>
            </p:cNvPr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0" t="0" r="0" b="0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Shape 1102">
              <a:extLst>
                <a:ext uri="{FF2B5EF4-FFF2-40B4-BE49-F238E27FC236}">
                  <a16:creationId xmlns:a16="http://schemas.microsoft.com/office/drawing/2014/main" id="{916C4C64-6803-4F10-971E-C880BD448CB0}"/>
                </a:ext>
              </a:extLst>
            </p:cNvPr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Shape 1103">
              <a:extLst>
                <a:ext uri="{FF2B5EF4-FFF2-40B4-BE49-F238E27FC236}">
                  <a16:creationId xmlns:a16="http://schemas.microsoft.com/office/drawing/2014/main" id="{CAAA1DFD-9DA4-4436-926D-EEDD64736E81}"/>
                </a:ext>
              </a:extLst>
            </p:cNvPr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Shape 1104">
              <a:extLst>
                <a:ext uri="{FF2B5EF4-FFF2-40B4-BE49-F238E27FC236}">
                  <a16:creationId xmlns:a16="http://schemas.microsoft.com/office/drawing/2014/main" id="{FED8F9CC-E7FA-4B62-B713-09018E435DF1}"/>
                </a:ext>
              </a:extLst>
            </p:cNvPr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Shape 1105">
              <a:extLst>
                <a:ext uri="{FF2B5EF4-FFF2-40B4-BE49-F238E27FC236}">
                  <a16:creationId xmlns:a16="http://schemas.microsoft.com/office/drawing/2014/main" id="{17C1034C-559A-4341-AEF3-2750720DA079}"/>
                </a:ext>
              </a:extLst>
            </p:cNvPr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Shape 1106">
              <a:extLst>
                <a:ext uri="{FF2B5EF4-FFF2-40B4-BE49-F238E27FC236}">
                  <a16:creationId xmlns:a16="http://schemas.microsoft.com/office/drawing/2014/main" id="{FF5D61F3-8628-4CA0-9B3A-9F97385B9B7B}"/>
                </a:ext>
              </a:extLst>
            </p:cNvPr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Shape 1107">
              <a:extLst>
                <a:ext uri="{FF2B5EF4-FFF2-40B4-BE49-F238E27FC236}">
                  <a16:creationId xmlns:a16="http://schemas.microsoft.com/office/drawing/2014/main" id="{C04216F7-63E1-4BE4-865F-CFFD8D873F7B}"/>
                </a:ext>
              </a:extLst>
            </p:cNvPr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Shape 1108">
              <a:extLst>
                <a:ext uri="{FF2B5EF4-FFF2-40B4-BE49-F238E27FC236}">
                  <a16:creationId xmlns:a16="http://schemas.microsoft.com/office/drawing/2014/main" id="{1A420999-AA22-4075-AC30-0848118C343A}"/>
                </a:ext>
              </a:extLst>
            </p:cNvPr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D7FC9A-4445-47ED-BAA9-ABF31D7BE493}"/>
              </a:ext>
            </a:extLst>
          </p:cNvPr>
          <p:cNvSpPr txBox="1"/>
          <p:nvPr/>
        </p:nvSpPr>
        <p:spPr>
          <a:xfrm>
            <a:off x="1200422" y="394362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889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319144" y="1324600"/>
            <a:ext cx="5937000" cy="130935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3C78D8"/>
              </a:buClr>
              <a:buNone/>
            </a:pPr>
            <a:r>
              <a:rPr lang="zh-TW" altLang="en-US" sz="6600" dirty="0">
                <a:solidFill>
                  <a:srgbClr val="3C78D8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函式庫</a:t>
            </a:r>
            <a:endParaRPr lang="en" altLang="zh-TW" sz="6600" dirty="0">
              <a:solidFill>
                <a:srgbClr val="3C78D8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9CDABB-39BA-4CEB-B89F-0249A62FEE7D}"/>
              </a:ext>
            </a:extLst>
          </p:cNvPr>
          <p:cNvSpPr txBox="1"/>
          <p:nvPr/>
        </p:nvSpPr>
        <p:spPr>
          <a:xfrm>
            <a:off x="2041149" y="315056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474F67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sym typeface="ABeeZee"/>
              </a:rPr>
              <a:t>引入函式庫</a:t>
            </a:r>
          </a:p>
        </p:txBody>
      </p:sp>
      <p:grpSp>
        <p:nvGrpSpPr>
          <p:cNvPr id="31" name="Shape 1028">
            <a:extLst>
              <a:ext uri="{FF2B5EF4-FFF2-40B4-BE49-F238E27FC236}">
                <a16:creationId xmlns:a16="http://schemas.microsoft.com/office/drawing/2014/main" id="{BD9C93EE-0325-48C0-B783-3B7E66F3592F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9" y="3637534"/>
            <a:ext cx="1655830" cy="1505966"/>
            <a:chOff x="4163225" y="296325"/>
            <a:chExt cx="1399625" cy="1272950"/>
          </a:xfrm>
        </p:grpSpPr>
        <p:sp>
          <p:nvSpPr>
            <p:cNvPr id="32" name="Shape 1029">
              <a:extLst>
                <a:ext uri="{FF2B5EF4-FFF2-40B4-BE49-F238E27FC236}">
                  <a16:creationId xmlns:a16="http://schemas.microsoft.com/office/drawing/2014/main" id="{F2AB01E4-59B4-4888-986B-C8DFEC791557}"/>
                </a:ext>
              </a:extLst>
            </p:cNvPr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1030">
              <a:extLst>
                <a:ext uri="{FF2B5EF4-FFF2-40B4-BE49-F238E27FC236}">
                  <a16:creationId xmlns:a16="http://schemas.microsoft.com/office/drawing/2014/main" id="{A5F0A4A7-2D82-4963-B916-FCA103CF8067}"/>
                </a:ext>
              </a:extLst>
            </p:cNvPr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1031">
              <a:extLst>
                <a:ext uri="{FF2B5EF4-FFF2-40B4-BE49-F238E27FC236}">
                  <a16:creationId xmlns:a16="http://schemas.microsoft.com/office/drawing/2014/main" id="{5832A768-6C51-47C9-9B82-4B3FF196198E}"/>
                </a:ext>
              </a:extLst>
            </p:cNvPr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1032">
              <a:extLst>
                <a:ext uri="{FF2B5EF4-FFF2-40B4-BE49-F238E27FC236}">
                  <a16:creationId xmlns:a16="http://schemas.microsoft.com/office/drawing/2014/main" id="{15094E67-EC15-4149-B61B-B79B20FD0DFE}"/>
                </a:ext>
              </a:extLst>
            </p:cNvPr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1033">
              <a:extLst>
                <a:ext uri="{FF2B5EF4-FFF2-40B4-BE49-F238E27FC236}">
                  <a16:creationId xmlns:a16="http://schemas.microsoft.com/office/drawing/2014/main" id="{BBC5084B-32C4-45A9-A8E7-CAC74DCFFD18}"/>
                </a:ext>
              </a:extLst>
            </p:cNvPr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1034">
              <a:extLst>
                <a:ext uri="{FF2B5EF4-FFF2-40B4-BE49-F238E27FC236}">
                  <a16:creationId xmlns:a16="http://schemas.microsoft.com/office/drawing/2014/main" id="{374E386D-3578-407C-99C2-33D8A5994633}"/>
                </a:ext>
              </a:extLst>
            </p:cNvPr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1035">
              <a:extLst>
                <a:ext uri="{FF2B5EF4-FFF2-40B4-BE49-F238E27FC236}">
                  <a16:creationId xmlns:a16="http://schemas.microsoft.com/office/drawing/2014/main" id="{16FD2EDE-28EC-4A25-89C8-54B9DFEC7D49}"/>
                </a:ext>
              </a:extLst>
            </p:cNvPr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1036">
              <a:extLst>
                <a:ext uri="{FF2B5EF4-FFF2-40B4-BE49-F238E27FC236}">
                  <a16:creationId xmlns:a16="http://schemas.microsoft.com/office/drawing/2014/main" id="{A80FA4E6-92FA-4321-AFB3-4344F7F83CC3}"/>
                </a:ext>
              </a:extLst>
            </p:cNvPr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1037">
              <a:extLst>
                <a:ext uri="{FF2B5EF4-FFF2-40B4-BE49-F238E27FC236}">
                  <a16:creationId xmlns:a16="http://schemas.microsoft.com/office/drawing/2014/main" id="{693AA15B-2EDC-4F11-8CA3-94B695CCFB21}"/>
                </a:ext>
              </a:extLst>
            </p:cNvPr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1038">
              <a:extLst>
                <a:ext uri="{FF2B5EF4-FFF2-40B4-BE49-F238E27FC236}">
                  <a16:creationId xmlns:a16="http://schemas.microsoft.com/office/drawing/2014/main" id="{35D76152-3EB6-4C91-929D-886FC286BB5B}"/>
                </a:ext>
              </a:extLst>
            </p:cNvPr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1039">
              <a:extLst>
                <a:ext uri="{FF2B5EF4-FFF2-40B4-BE49-F238E27FC236}">
                  <a16:creationId xmlns:a16="http://schemas.microsoft.com/office/drawing/2014/main" id="{EABD0310-B10E-4623-8BE4-83BED09A76A1}"/>
                </a:ext>
              </a:extLst>
            </p:cNvPr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1040">
              <a:extLst>
                <a:ext uri="{FF2B5EF4-FFF2-40B4-BE49-F238E27FC236}">
                  <a16:creationId xmlns:a16="http://schemas.microsoft.com/office/drawing/2014/main" id="{A40D2D82-9823-411D-864C-1449A127EC94}"/>
                </a:ext>
              </a:extLst>
            </p:cNvPr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1041">
              <a:extLst>
                <a:ext uri="{FF2B5EF4-FFF2-40B4-BE49-F238E27FC236}">
                  <a16:creationId xmlns:a16="http://schemas.microsoft.com/office/drawing/2014/main" id="{9136FBDA-9C2C-44F2-8A2F-681E49284CFF}"/>
                </a:ext>
              </a:extLst>
            </p:cNvPr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1042">
              <a:extLst>
                <a:ext uri="{FF2B5EF4-FFF2-40B4-BE49-F238E27FC236}">
                  <a16:creationId xmlns:a16="http://schemas.microsoft.com/office/drawing/2014/main" id="{EBBCB415-2503-4453-A495-A6CF93BD6934}"/>
                </a:ext>
              </a:extLst>
            </p:cNvPr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1043">
              <a:extLst>
                <a:ext uri="{FF2B5EF4-FFF2-40B4-BE49-F238E27FC236}">
                  <a16:creationId xmlns:a16="http://schemas.microsoft.com/office/drawing/2014/main" id="{93547FF7-A3E7-44BC-AC2E-3C268BC6A9D3}"/>
                </a:ext>
              </a:extLst>
            </p:cNvPr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1044">
              <a:extLst>
                <a:ext uri="{FF2B5EF4-FFF2-40B4-BE49-F238E27FC236}">
                  <a16:creationId xmlns:a16="http://schemas.microsoft.com/office/drawing/2014/main" id="{8EC6165B-F592-4DF1-B415-8B12D56DD29E}"/>
                </a:ext>
              </a:extLst>
            </p:cNvPr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1045">
              <a:extLst>
                <a:ext uri="{FF2B5EF4-FFF2-40B4-BE49-F238E27FC236}">
                  <a16:creationId xmlns:a16="http://schemas.microsoft.com/office/drawing/2014/main" id="{2444B3D1-0D9E-4435-B7D5-79A6CE9FF5C6}"/>
                </a:ext>
              </a:extLst>
            </p:cNvPr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1046">
              <a:extLst>
                <a:ext uri="{FF2B5EF4-FFF2-40B4-BE49-F238E27FC236}">
                  <a16:creationId xmlns:a16="http://schemas.microsoft.com/office/drawing/2014/main" id="{FEF4E5F4-81C6-4E3E-9FCD-752589E091B4}"/>
                </a:ext>
              </a:extLst>
            </p:cNvPr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1047">
              <a:extLst>
                <a:ext uri="{FF2B5EF4-FFF2-40B4-BE49-F238E27FC236}">
                  <a16:creationId xmlns:a16="http://schemas.microsoft.com/office/drawing/2014/main" id="{5F37B006-ECE9-4210-826F-25A1905A59C6}"/>
                </a:ext>
              </a:extLst>
            </p:cNvPr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1048">
              <a:extLst>
                <a:ext uri="{FF2B5EF4-FFF2-40B4-BE49-F238E27FC236}">
                  <a16:creationId xmlns:a16="http://schemas.microsoft.com/office/drawing/2014/main" id="{86005A89-C8A8-4EF4-8022-AFC631A3C4A3}"/>
                </a:ext>
              </a:extLst>
            </p:cNvPr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1049">
              <a:extLst>
                <a:ext uri="{FF2B5EF4-FFF2-40B4-BE49-F238E27FC236}">
                  <a16:creationId xmlns:a16="http://schemas.microsoft.com/office/drawing/2014/main" id="{68A09361-2C71-445F-9C13-3E7D01E5F4FF}"/>
                </a:ext>
              </a:extLst>
            </p:cNvPr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1050">
              <a:extLst>
                <a:ext uri="{FF2B5EF4-FFF2-40B4-BE49-F238E27FC236}">
                  <a16:creationId xmlns:a16="http://schemas.microsoft.com/office/drawing/2014/main" id="{FD70DF7F-E45D-47A7-BAA3-4B05047B94B6}"/>
                </a:ext>
              </a:extLst>
            </p:cNvPr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1051">
              <a:extLst>
                <a:ext uri="{FF2B5EF4-FFF2-40B4-BE49-F238E27FC236}">
                  <a16:creationId xmlns:a16="http://schemas.microsoft.com/office/drawing/2014/main" id="{DF8C8D5F-E22B-4CA6-84C1-3B649BE98317}"/>
                </a:ext>
              </a:extLst>
            </p:cNvPr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1052">
              <a:extLst>
                <a:ext uri="{FF2B5EF4-FFF2-40B4-BE49-F238E27FC236}">
                  <a16:creationId xmlns:a16="http://schemas.microsoft.com/office/drawing/2014/main" id="{0F074B95-467E-4E8E-ABF1-0E41716C5A8F}"/>
                </a:ext>
              </a:extLst>
            </p:cNvPr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1053">
              <a:extLst>
                <a:ext uri="{FF2B5EF4-FFF2-40B4-BE49-F238E27FC236}">
                  <a16:creationId xmlns:a16="http://schemas.microsoft.com/office/drawing/2014/main" id="{64E622C9-BD77-4A4B-BF97-5F4143B97461}"/>
                </a:ext>
              </a:extLst>
            </p:cNvPr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1054">
              <a:extLst>
                <a:ext uri="{FF2B5EF4-FFF2-40B4-BE49-F238E27FC236}">
                  <a16:creationId xmlns:a16="http://schemas.microsoft.com/office/drawing/2014/main" id="{A6F10AEE-F374-46E2-9C70-17DFED3621BD}"/>
                </a:ext>
              </a:extLst>
            </p:cNvPr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788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006D583-51B6-4AA5-A10D-08233A999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28"/>
          <a:stretch/>
        </p:blipFill>
        <p:spPr>
          <a:xfrm>
            <a:off x="841697" y="996363"/>
            <a:ext cx="5877917" cy="3024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Shape 1028">
            <a:extLst>
              <a:ext uri="{FF2B5EF4-FFF2-40B4-BE49-F238E27FC236}">
                <a16:creationId xmlns:a16="http://schemas.microsoft.com/office/drawing/2014/main" id="{4E020DD6-5EA7-4C44-B725-D49ACA2A2913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9" y="3637534"/>
            <a:ext cx="1655830" cy="1505966"/>
            <a:chOff x="4163225" y="296325"/>
            <a:chExt cx="1399625" cy="1272950"/>
          </a:xfrm>
        </p:grpSpPr>
        <p:sp>
          <p:nvSpPr>
            <p:cNvPr id="31" name="Shape 1029">
              <a:extLst>
                <a:ext uri="{FF2B5EF4-FFF2-40B4-BE49-F238E27FC236}">
                  <a16:creationId xmlns:a16="http://schemas.microsoft.com/office/drawing/2014/main" id="{5A67C67E-2BF0-41E9-9652-6723E5F7763B}"/>
                </a:ext>
              </a:extLst>
            </p:cNvPr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Shape 1030">
              <a:extLst>
                <a:ext uri="{FF2B5EF4-FFF2-40B4-BE49-F238E27FC236}">
                  <a16:creationId xmlns:a16="http://schemas.microsoft.com/office/drawing/2014/main" id="{3C84EA21-C25B-4939-9C9B-D8ED56B285D9}"/>
                </a:ext>
              </a:extLst>
            </p:cNvPr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1031">
              <a:extLst>
                <a:ext uri="{FF2B5EF4-FFF2-40B4-BE49-F238E27FC236}">
                  <a16:creationId xmlns:a16="http://schemas.microsoft.com/office/drawing/2014/main" id="{5EBAC339-0836-4B8F-A25F-3A89FBA79123}"/>
                </a:ext>
              </a:extLst>
            </p:cNvPr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1032">
              <a:extLst>
                <a:ext uri="{FF2B5EF4-FFF2-40B4-BE49-F238E27FC236}">
                  <a16:creationId xmlns:a16="http://schemas.microsoft.com/office/drawing/2014/main" id="{2B2EB6A5-716C-4260-9579-D6BE58529DAF}"/>
                </a:ext>
              </a:extLst>
            </p:cNvPr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1033">
              <a:extLst>
                <a:ext uri="{FF2B5EF4-FFF2-40B4-BE49-F238E27FC236}">
                  <a16:creationId xmlns:a16="http://schemas.microsoft.com/office/drawing/2014/main" id="{4EC70ED9-CB52-45F5-B17D-7A6350C469F1}"/>
                </a:ext>
              </a:extLst>
            </p:cNvPr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1034">
              <a:extLst>
                <a:ext uri="{FF2B5EF4-FFF2-40B4-BE49-F238E27FC236}">
                  <a16:creationId xmlns:a16="http://schemas.microsoft.com/office/drawing/2014/main" id="{C0CF4FE9-335D-4422-A1AE-30D91A02775F}"/>
                </a:ext>
              </a:extLst>
            </p:cNvPr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1035">
              <a:extLst>
                <a:ext uri="{FF2B5EF4-FFF2-40B4-BE49-F238E27FC236}">
                  <a16:creationId xmlns:a16="http://schemas.microsoft.com/office/drawing/2014/main" id="{1D87A8ED-71B8-4056-8005-6AFD30E547B2}"/>
                </a:ext>
              </a:extLst>
            </p:cNvPr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1036">
              <a:extLst>
                <a:ext uri="{FF2B5EF4-FFF2-40B4-BE49-F238E27FC236}">
                  <a16:creationId xmlns:a16="http://schemas.microsoft.com/office/drawing/2014/main" id="{EFBEF098-B3B9-419D-8D48-26C229C9743D}"/>
                </a:ext>
              </a:extLst>
            </p:cNvPr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1037">
              <a:extLst>
                <a:ext uri="{FF2B5EF4-FFF2-40B4-BE49-F238E27FC236}">
                  <a16:creationId xmlns:a16="http://schemas.microsoft.com/office/drawing/2014/main" id="{5738679A-A9A6-42A3-A46A-BC1F5EA1242E}"/>
                </a:ext>
              </a:extLst>
            </p:cNvPr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1038">
              <a:extLst>
                <a:ext uri="{FF2B5EF4-FFF2-40B4-BE49-F238E27FC236}">
                  <a16:creationId xmlns:a16="http://schemas.microsoft.com/office/drawing/2014/main" id="{BB4C7EE2-A19C-45EE-AA76-C7E9896E58B1}"/>
                </a:ext>
              </a:extLst>
            </p:cNvPr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1039">
              <a:extLst>
                <a:ext uri="{FF2B5EF4-FFF2-40B4-BE49-F238E27FC236}">
                  <a16:creationId xmlns:a16="http://schemas.microsoft.com/office/drawing/2014/main" id="{B3D1667E-96BC-4B5A-862B-4B37D1F04573}"/>
                </a:ext>
              </a:extLst>
            </p:cNvPr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1040">
              <a:extLst>
                <a:ext uri="{FF2B5EF4-FFF2-40B4-BE49-F238E27FC236}">
                  <a16:creationId xmlns:a16="http://schemas.microsoft.com/office/drawing/2014/main" id="{9D112099-5228-4C1E-994F-33BDABA24B13}"/>
                </a:ext>
              </a:extLst>
            </p:cNvPr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1041">
              <a:extLst>
                <a:ext uri="{FF2B5EF4-FFF2-40B4-BE49-F238E27FC236}">
                  <a16:creationId xmlns:a16="http://schemas.microsoft.com/office/drawing/2014/main" id="{A8F2FDD5-966C-4734-9CD9-89952C05D1E0}"/>
                </a:ext>
              </a:extLst>
            </p:cNvPr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1042">
              <a:extLst>
                <a:ext uri="{FF2B5EF4-FFF2-40B4-BE49-F238E27FC236}">
                  <a16:creationId xmlns:a16="http://schemas.microsoft.com/office/drawing/2014/main" id="{80D7CF33-B012-4ADB-A2A3-56AAB597FBB4}"/>
                </a:ext>
              </a:extLst>
            </p:cNvPr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1043">
              <a:extLst>
                <a:ext uri="{FF2B5EF4-FFF2-40B4-BE49-F238E27FC236}">
                  <a16:creationId xmlns:a16="http://schemas.microsoft.com/office/drawing/2014/main" id="{F3DB44F0-C5C5-4077-8FA9-CD874575F900}"/>
                </a:ext>
              </a:extLst>
            </p:cNvPr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1044">
              <a:extLst>
                <a:ext uri="{FF2B5EF4-FFF2-40B4-BE49-F238E27FC236}">
                  <a16:creationId xmlns:a16="http://schemas.microsoft.com/office/drawing/2014/main" id="{E8DC0B49-F9D1-4004-852C-E426C798A861}"/>
                </a:ext>
              </a:extLst>
            </p:cNvPr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1045">
              <a:extLst>
                <a:ext uri="{FF2B5EF4-FFF2-40B4-BE49-F238E27FC236}">
                  <a16:creationId xmlns:a16="http://schemas.microsoft.com/office/drawing/2014/main" id="{B3BBB7B4-1570-46B8-950D-F7E1ECAE4AE8}"/>
                </a:ext>
              </a:extLst>
            </p:cNvPr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1046">
              <a:extLst>
                <a:ext uri="{FF2B5EF4-FFF2-40B4-BE49-F238E27FC236}">
                  <a16:creationId xmlns:a16="http://schemas.microsoft.com/office/drawing/2014/main" id="{14BA84C9-0E2F-4D42-9E2B-F781F43A99C4}"/>
                </a:ext>
              </a:extLst>
            </p:cNvPr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1047">
              <a:extLst>
                <a:ext uri="{FF2B5EF4-FFF2-40B4-BE49-F238E27FC236}">
                  <a16:creationId xmlns:a16="http://schemas.microsoft.com/office/drawing/2014/main" id="{BC02CB87-8A53-4A0F-BF11-4D3E21588FDB}"/>
                </a:ext>
              </a:extLst>
            </p:cNvPr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1048">
              <a:extLst>
                <a:ext uri="{FF2B5EF4-FFF2-40B4-BE49-F238E27FC236}">
                  <a16:creationId xmlns:a16="http://schemas.microsoft.com/office/drawing/2014/main" id="{540784B8-5E52-48B4-A3E6-10FCC24C3839}"/>
                </a:ext>
              </a:extLst>
            </p:cNvPr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1049">
              <a:extLst>
                <a:ext uri="{FF2B5EF4-FFF2-40B4-BE49-F238E27FC236}">
                  <a16:creationId xmlns:a16="http://schemas.microsoft.com/office/drawing/2014/main" id="{90C48FE6-7D2C-4494-8FC8-7F31B2AD7135}"/>
                </a:ext>
              </a:extLst>
            </p:cNvPr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1050">
              <a:extLst>
                <a:ext uri="{FF2B5EF4-FFF2-40B4-BE49-F238E27FC236}">
                  <a16:creationId xmlns:a16="http://schemas.microsoft.com/office/drawing/2014/main" id="{1E541397-2FE6-4867-A470-52824E5894CB}"/>
                </a:ext>
              </a:extLst>
            </p:cNvPr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1051">
              <a:extLst>
                <a:ext uri="{FF2B5EF4-FFF2-40B4-BE49-F238E27FC236}">
                  <a16:creationId xmlns:a16="http://schemas.microsoft.com/office/drawing/2014/main" id="{FB74E1F5-1D3C-460B-A3B6-DA89E060134C}"/>
                </a:ext>
              </a:extLst>
            </p:cNvPr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1052">
              <a:extLst>
                <a:ext uri="{FF2B5EF4-FFF2-40B4-BE49-F238E27FC236}">
                  <a16:creationId xmlns:a16="http://schemas.microsoft.com/office/drawing/2014/main" id="{D5982736-AF5B-4FEF-8C51-BCE166C566FE}"/>
                </a:ext>
              </a:extLst>
            </p:cNvPr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1053">
              <a:extLst>
                <a:ext uri="{FF2B5EF4-FFF2-40B4-BE49-F238E27FC236}">
                  <a16:creationId xmlns:a16="http://schemas.microsoft.com/office/drawing/2014/main" id="{A6E8B490-CF11-412E-9A58-170E2663C150}"/>
                </a:ext>
              </a:extLst>
            </p:cNvPr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1054">
              <a:extLst>
                <a:ext uri="{FF2B5EF4-FFF2-40B4-BE49-F238E27FC236}">
                  <a16:creationId xmlns:a16="http://schemas.microsoft.com/office/drawing/2014/main" id="{709E79CF-3031-4845-B31A-3AD7ED1228BC}"/>
                </a:ext>
              </a:extLst>
            </p:cNvPr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586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Shape 922">
            <a:extLst>
              <a:ext uri="{FF2B5EF4-FFF2-40B4-BE49-F238E27FC236}">
                <a16:creationId xmlns:a16="http://schemas.microsoft.com/office/drawing/2014/main" id="{99F1234F-2D57-4926-B999-163D2520D05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6972601" y="4268595"/>
            <a:ext cx="1042387" cy="874591"/>
            <a:chOff x="4163225" y="1879850"/>
            <a:chExt cx="1399625" cy="1174325"/>
          </a:xfrm>
        </p:grpSpPr>
        <p:sp>
          <p:nvSpPr>
            <p:cNvPr id="32" name="Shape 923">
              <a:extLst>
                <a:ext uri="{FF2B5EF4-FFF2-40B4-BE49-F238E27FC236}">
                  <a16:creationId xmlns:a16="http://schemas.microsoft.com/office/drawing/2014/main" id="{A540B250-BB58-44AC-AC53-0FA272047415}"/>
                </a:ext>
              </a:extLst>
            </p:cNvPr>
            <p:cNvSpPr/>
            <p:nvPr/>
          </p:nvSpPr>
          <p:spPr>
            <a:xfrm>
              <a:off x="428862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4" y="0"/>
                  </a:moveTo>
                  <a:lnTo>
                    <a:pt x="2164" y="26"/>
                  </a:lnTo>
                  <a:lnTo>
                    <a:pt x="1171" y="433"/>
                  </a:lnTo>
                  <a:lnTo>
                    <a:pt x="433" y="1197"/>
                  </a:lnTo>
                  <a:lnTo>
                    <a:pt x="26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26" y="5448"/>
                  </a:lnTo>
                  <a:lnTo>
                    <a:pt x="433" y="6441"/>
                  </a:lnTo>
                  <a:lnTo>
                    <a:pt x="1171" y="7180"/>
                  </a:lnTo>
                  <a:lnTo>
                    <a:pt x="2164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924">
              <a:extLst>
                <a:ext uri="{FF2B5EF4-FFF2-40B4-BE49-F238E27FC236}">
                  <a16:creationId xmlns:a16="http://schemas.microsoft.com/office/drawing/2014/main" id="{859A7863-B970-416A-8E86-D78842E754D2}"/>
                </a:ext>
              </a:extLst>
            </p:cNvPr>
            <p:cNvSpPr/>
            <p:nvPr/>
          </p:nvSpPr>
          <p:spPr>
            <a:xfrm>
              <a:off x="50116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4" y="4914"/>
                  </a:lnTo>
                  <a:lnTo>
                    <a:pt x="2724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925">
              <a:extLst>
                <a:ext uri="{FF2B5EF4-FFF2-40B4-BE49-F238E27FC236}">
                  <a16:creationId xmlns:a16="http://schemas.microsoft.com/office/drawing/2014/main" id="{5B418D63-F01D-4285-9586-BCC2B44DB676}"/>
                </a:ext>
              </a:extLst>
            </p:cNvPr>
            <p:cNvSpPr/>
            <p:nvPr/>
          </p:nvSpPr>
          <p:spPr>
            <a:xfrm>
              <a:off x="4579475" y="2740375"/>
              <a:ext cx="210075" cy="263525"/>
            </a:xfrm>
            <a:custGeom>
              <a:avLst/>
              <a:gdLst/>
              <a:ahLst/>
              <a:cxnLst/>
              <a:rect l="0" t="0" r="0" b="0"/>
              <a:pathLst>
                <a:path w="8403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02" y="10540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926">
              <a:extLst>
                <a:ext uri="{FF2B5EF4-FFF2-40B4-BE49-F238E27FC236}">
                  <a16:creationId xmlns:a16="http://schemas.microsoft.com/office/drawing/2014/main" id="{9F9ADDEF-F8C5-426D-9817-018DE9622FB4}"/>
                </a:ext>
              </a:extLst>
            </p:cNvPr>
            <p:cNvSpPr/>
            <p:nvPr/>
          </p:nvSpPr>
          <p:spPr>
            <a:xfrm>
              <a:off x="4333800" y="1924400"/>
              <a:ext cx="700775" cy="875825"/>
            </a:xfrm>
            <a:custGeom>
              <a:avLst/>
              <a:gdLst/>
              <a:ahLst/>
              <a:cxnLst/>
              <a:rect l="0" t="0" r="0" b="0"/>
              <a:pathLst>
                <a:path w="28031" h="35033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1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583" y="3642"/>
                  </a:lnTo>
                  <a:lnTo>
                    <a:pt x="3641" y="4609"/>
                  </a:lnTo>
                  <a:lnTo>
                    <a:pt x="2776" y="5653"/>
                  </a:lnTo>
                  <a:lnTo>
                    <a:pt x="2012" y="6773"/>
                  </a:lnTo>
                  <a:lnTo>
                    <a:pt x="1375" y="7944"/>
                  </a:lnTo>
                  <a:lnTo>
                    <a:pt x="841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41" y="25842"/>
                  </a:lnTo>
                  <a:lnTo>
                    <a:pt x="1375" y="27089"/>
                  </a:lnTo>
                  <a:lnTo>
                    <a:pt x="2012" y="28286"/>
                  </a:lnTo>
                  <a:lnTo>
                    <a:pt x="2776" y="29406"/>
                  </a:lnTo>
                  <a:lnTo>
                    <a:pt x="3641" y="30450"/>
                  </a:lnTo>
                  <a:lnTo>
                    <a:pt x="4583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1" y="35032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3021"/>
                  </a:lnTo>
                  <a:lnTo>
                    <a:pt x="22404" y="32257"/>
                  </a:lnTo>
                  <a:lnTo>
                    <a:pt x="23448" y="31392"/>
                  </a:lnTo>
                  <a:lnTo>
                    <a:pt x="24390" y="30450"/>
                  </a:lnTo>
                  <a:lnTo>
                    <a:pt x="25256" y="29406"/>
                  </a:lnTo>
                  <a:lnTo>
                    <a:pt x="26020" y="28286"/>
                  </a:lnTo>
                  <a:lnTo>
                    <a:pt x="26656" y="27089"/>
                  </a:lnTo>
                  <a:lnTo>
                    <a:pt x="27191" y="25842"/>
                  </a:lnTo>
                  <a:lnTo>
                    <a:pt x="27598" y="24518"/>
                  </a:lnTo>
                  <a:lnTo>
                    <a:pt x="27878" y="23143"/>
                  </a:lnTo>
                  <a:lnTo>
                    <a:pt x="28031" y="21743"/>
                  </a:lnTo>
                  <a:lnTo>
                    <a:pt x="28031" y="21004"/>
                  </a:lnTo>
                  <a:lnTo>
                    <a:pt x="28031" y="14029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41"/>
                  </a:lnTo>
                  <a:lnTo>
                    <a:pt x="27191" y="9217"/>
                  </a:lnTo>
                  <a:lnTo>
                    <a:pt x="26656" y="7944"/>
                  </a:lnTo>
                  <a:lnTo>
                    <a:pt x="26020" y="6773"/>
                  </a:lnTo>
                  <a:lnTo>
                    <a:pt x="25256" y="5653"/>
                  </a:lnTo>
                  <a:lnTo>
                    <a:pt x="24390" y="4609"/>
                  </a:lnTo>
                  <a:lnTo>
                    <a:pt x="23448" y="3642"/>
                  </a:lnTo>
                  <a:lnTo>
                    <a:pt x="22404" y="2801"/>
                  </a:lnTo>
                  <a:lnTo>
                    <a:pt x="21284" y="2038"/>
                  </a:lnTo>
                  <a:lnTo>
                    <a:pt x="20088" y="1401"/>
                  </a:lnTo>
                  <a:lnTo>
                    <a:pt x="18840" y="867"/>
                  </a:lnTo>
                  <a:lnTo>
                    <a:pt x="17516" y="459"/>
                  </a:lnTo>
                  <a:lnTo>
                    <a:pt x="16167" y="179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27">
              <a:extLst>
                <a:ext uri="{FF2B5EF4-FFF2-40B4-BE49-F238E27FC236}">
                  <a16:creationId xmlns:a16="http://schemas.microsoft.com/office/drawing/2014/main" id="{951BB908-B16D-485F-8BDF-C0AD9B23658E}"/>
                </a:ext>
              </a:extLst>
            </p:cNvPr>
            <p:cNvSpPr/>
            <p:nvPr/>
          </p:nvSpPr>
          <p:spPr>
            <a:xfrm>
              <a:off x="4163225" y="2844100"/>
              <a:ext cx="1041925" cy="210075"/>
            </a:xfrm>
            <a:custGeom>
              <a:avLst/>
              <a:gdLst/>
              <a:ahLst/>
              <a:cxnLst/>
              <a:rect l="0" t="0" r="0" b="0"/>
              <a:pathLst>
                <a:path w="41677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7" y="179"/>
                  </a:lnTo>
                  <a:lnTo>
                    <a:pt x="9115" y="485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6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6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3005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5"/>
                  </a:lnTo>
                  <a:lnTo>
                    <a:pt x="30500" y="179"/>
                  </a:lnTo>
                  <a:lnTo>
                    <a:pt x="29380" y="154"/>
                  </a:lnTo>
                  <a:lnTo>
                    <a:pt x="25052" y="1"/>
                  </a:lnTo>
                  <a:lnTo>
                    <a:pt x="25027" y="434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60"/>
                  </a:lnTo>
                  <a:lnTo>
                    <a:pt x="22863" y="3718"/>
                  </a:lnTo>
                  <a:lnTo>
                    <a:pt x="22099" y="4023"/>
                  </a:lnTo>
                  <a:lnTo>
                    <a:pt x="21284" y="4202"/>
                  </a:lnTo>
                  <a:lnTo>
                    <a:pt x="20419" y="4202"/>
                  </a:lnTo>
                  <a:lnTo>
                    <a:pt x="19579" y="4023"/>
                  </a:lnTo>
                  <a:lnTo>
                    <a:pt x="18840" y="3718"/>
                  </a:lnTo>
                  <a:lnTo>
                    <a:pt x="18153" y="3260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28">
              <a:extLst>
                <a:ext uri="{FF2B5EF4-FFF2-40B4-BE49-F238E27FC236}">
                  <a16:creationId xmlns:a16="http://schemas.microsoft.com/office/drawing/2014/main" id="{81888254-38AA-4DAD-9FA9-E60174380EC9}"/>
                </a:ext>
              </a:extLst>
            </p:cNvPr>
            <p:cNvSpPr/>
            <p:nvPr/>
          </p:nvSpPr>
          <p:spPr>
            <a:xfrm>
              <a:off x="4540025" y="2844100"/>
              <a:ext cx="288350" cy="149600"/>
            </a:xfrm>
            <a:custGeom>
              <a:avLst/>
              <a:gdLst/>
              <a:ahLst/>
              <a:cxnLst/>
              <a:rect l="0" t="0" r="0" b="0"/>
              <a:pathLst>
                <a:path w="11534" h="5984" extrusionOk="0">
                  <a:moveTo>
                    <a:pt x="1553" y="1"/>
                  </a:moveTo>
                  <a:lnTo>
                    <a:pt x="0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1"/>
                  </a:lnTo>
                  <a:lnTo>
                    <a:pt x="2088" y="4660"/>
                  </a:lnTo>
                  <a:lnTo>
                    <a:pt x="3004" y="5296"/>
                  </a:lnTo>
                  <a:lnTo>
                    <a:pt x="4048" y="5729"/>
                  </a:lnTo>
                  <a:lnTo>
                    <a:pt x="5168" y="5958"/>
                  </a:lnTo>
                  <a:lnTo>
                    <a:pt x="5779" y="5984"/>
                  </a:lnTo>
                  <a:lnTo>
                    <a:pt x="6365" y="5958"/>
                  </a:lnTo>
                  <a:lnTo>
                    <a:pt x="7485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205"/>
                  </a:lnTo>
                  <a:lnTo>
                    <a:pt x="11533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55" y="434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2" y="4202"/>
                  </a:lnTo>
                  <a:lnTo>
                    <a:pt x="5347" y="4202"/>
                  </a:lnTo>
                  <a:lnTo>
                    <a:pt x="4507" y="4023"/>
                  </a:lnTo>
                  <a:lnTo>
                    <a:pt x="3768" y="3718"/>
                  </a:lnTo>
                  <a:lnTo>
                    <a:pt x="3081" y="3260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4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29">
              <a:extLst>
                <a:ext uri="{FF2B5EF4-FFF2-40B4-BE49-F238E27FC236}">
                  <a16:creationId xmlns:a16="http://schemas.microsoft.com/office/drawing/2014/main" id="{F94A9DDB-2C58-4106-A4F1-185D60E41433}"/>
                </a:ext>
              </a:extLst>
            </p:cNvPr>
            <p:cNvSpPr/>
            <p:nvPr/>
          </p:nvSpPr>
          <p:spPr>
            <a:xfrm>
              <a:off x="4632300" y="2459675"/>
              <a:ext cx="99950" cy="119700"/>
            </a:xfrm>
            <a:custGeom>
              <a:avLst/>
              <a:gdLst/>
              <a:ahLst/>
              <a:cxnLst/>
              <a:rect l="0" t="0" r="0" b="0"/>
              <a:pathLst>
                <a:path w="3998" h="4788" extrusionOk="0">
                  <a:moveTo>
                    <a:pt x="1885" y="1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30">
              <a:extLst>
                <a:ext uri="{FF2B5EF4-FFF2-40B4-BE49-F238E27FC236}">
                  <a16:creationId xmlns:a16="http://schemas.microsoft.com/office/drawing/2014/main" id="{84856303-A237-4E24-9753-F768E2E2FB48}"/>
                </a:ext>
              </a:extLst>
            </p:cNvPr>
            <p:cNvSpPr/>
            <p:nvPr/>
          </p:nvSpPr>
          <p:spPr>
            <a:xfrm>
              <a:off x="4632300" y="2568525"/>
              <a:ext cx="99950" cy="38200"/>
            </a:xfrm>
            <a:custGeom>
              <a:avLst/>
              <a:gdLst/>
              <a:ahLst/>
              <a:cxnLst/>
              <a:rect l="0" t="0" r="0" b="0"/>
              <a:pathLst>
                <a:path w="3998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357" y="840"/>
                  </a:lnTo>
                  <a:lnTo>
                    <a:pt x="917" y="1273"/>
                  </a:lnTo>
                  <a:lnTo>
                    <a:pt x="1579" y="1502"/>
                  </a:lnTo>
                  <a:lnTo>
                    <a:pt x="1834" y="1528"/>
                  </a:lnTo>
                  <a:lnTo>
                    <a:pt x="2165" y="1528"/>
                  </a:lnTo>
                  <a:lnTo>
                    <a:pt x="2445" y="1502"/>
                  </a:lnTo>
                  <a:lnTo>
                    <a:pt x="3081" y="1273"/>
                  </a:lnTo>
                  <a:lnTo>
                    <a:pt x="3667" y="840"/>
                  </a:lnTo>
                  <a:lnTo>
                    <a:pt x="3998" y="306"/>
                  </a:lnTo>
                  <a:lnTo>
                    <a:pt x="3998" y="0"/>
                  </a:lnTo>
                  <a:lnTo>
                    <a:pt x="3514" y="204"/>
                  </a:lnTo>
                  <a:lnTo>
                    <a:pt x="2521" y="433"/>
                  </a:lnTo>
                  <a:lnTo>
                    <a:pt x="1503" y="433"/>
                  </a:lnTo>
                  <a:lnTo>
                    <a:pt x="485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31">
              <a:extLst>
                <a:ext uri="{FF2B5EF4-FFF2-40B4-BE49-F238E27FC236}">
                  <a16:creationId xmlns:a16="http://schemas.microsoft.com/office/drawing/2014/main" id="{CC9512B6-AD6D-4FCD-80C4-261610A04C88}"/>
                </a:ext>
              </a:extLst>
            </p:cNvPr>
            <p:cNvSpPr/>
            <p:nvPr/>
          </p:nvSpPr>
          <p:spPr>
            <a:xfrm>
              <a:off x="4799700" y="2429125"/>
              <a:ext cx="129875" cy="66850"/>
            </a:xfrm>
            <a:custGeom>
              <a:avLst/>
              <a:gdLst/>
              <a:ahLst/>
              <a:cxnLst/>
              <a:rect l="0" t="0" r="0" b="0"/>
              <a:pathLst>
                <a:path w="5195" h="2674" extrusionOk="0">
                  <a:moveTo>
                    <a:pt x="2826" y="1"/>
                  </a:moveTo>
                  <a:lnTo>
                    <a:pt x="2292" y="103"/>
                  </a:lnTo>
                  <a:lnTo>
                    <a:pt x="1757" y="281"/>
                  </a:lnTo>
                  <a:lnTo>
                    <a:pt x="917" y="866"/>
                  </a:lnTo>
                  <a:lnTo>
                    <a:pt x="102" y="1808"/>
                  </a:lnTo>
                  <a:lnTo>
                    <a:pt x="1" y="1987"/>
                  </a:lnTo>
                  <a:lnTo>
                    <a:pt x="179" y="2114"/>
                  </a:lnTo>
                  <a:lnTo>
                    <a:pt x="1350" y="2547"/>
                  </a:lnTo>
                  <a:lnTo>
                    <a:pt x="2368" y="2674"/>
                  </a:lnTo>
                  <a:lnTo>
                    <a:pt x="2903" y="2572"/>
                  </a:lnTo>
                  <a:lnTo>
                    <a:pt x="3437" y="2394"/>
                  </a:lnTo>
                  <a:lnTo>
                    <a:pt x="4278" y="1808"/>
                  </a:lnTo>
                  <a:lnTo>
                    <a:pt x="5092" y="866"/>
                  </a:lnTo>
                  <a:lnTo>
                    <a:pt x="5194" y="663"/>
                  </a:lnTo>
                  <a:lnTo>
                    <a:pt x="5016" y="561"/>
                  </a:lnTo>
                  <a:lnTo>
                    <a:pt x="3845" y="10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32">
              <a:extLst>
                <a:ext uri="{FF2B5EF4-FFF2-40B4-BE49-F238E27FC236}">
                  <a16:creationId xmlns:a16="http://schemas.microsoft.com/office/drawing/2014/main" id="{E375FB98-B578-4D27-80AF-3074A90C72D8}"/>
                </a:ext>
              </a:extLst>
            </p:cNvPr>
            <p:cNvSpPr/>
            <p:nvPr/>
          </p:nvSpPr>
          <p:spPr>
            <a:xfrm>
              <a:off x="4438825" y="2429125"/>
              <a:ext cx="130500" cy="66850"/>
            </a:xfrm>
            <a:custGeom>
              <a:avLst/>
              <a:gdLst/>
              <a:ahLst/>
              <a:cxnLst/>
              <a:rect l="0" t="0" r="0" b="0"/>
              <a:pathLst>
                <a:path w="5220" h="2674" extrusionOk="0">
                  <a:moveTo>
                    <a:pt x="2368" y="1"/>
                  </a:moveTo>
                  <a:lnTo>
                    <a:pt x="1350" y="103"/>
                  </a:lnTo>
                  <a:lnTo>
                    <a:pt x="179" y="561"/>
                  </a:lnTo>
                  <a:lnTo>
                    <a:pt x="0" y="663"/>
                  </a:lnTo>
                  <a:lnTo>
                    <a:pt x="102" y="866"/>
                  </a:lnTo>
                  <a:lnTo>
                    <a:pt x="917" y="1808"/>
                  </a:lnTo>
                  <a:lnTo>
                    <a:pt x="1757" y="2394"/>
                  </a:lnTo>
                  <a:lnTo>
                    <a:pt x="2292" y="2572"/>
                  </a:lnTo>
                  <a:lnTo>
                    <a:pt x="2826" y="2674"/>
                  </a:lnTo>
                  <a:lnTo>
                    <a:pt x="3845" y="2547"/>
                  </a:lnTo>
                  <a:lnTo>
                    <a:pt x="5016" y="2114"/>
                  </a:lnTo>
                  <a:lnTo>
                    <a:pt x="5219" y="1987"/>
                  </a:lnTo>
                  <a:lnTo>
                    <a:pt x="5092" y="1808"/>
                  </a:lnTo>
                  <a:lnTo>
                    <a:pt x="4277" y="866"/>
                  </a:lnTo>
                  <a:lnTo>
                    <a:pt x="3437" y="281"/>
                  </a:lnTo>
                  <a:lnTo>
                    <a:pt x="2903" y="103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33">
              <a:extLst>
                <a:ext uri="{FF2B5EF4-FFF2-40B4-BE49-F238E27FC236}">
                  <a16:creationId xmlns:a16="http://schemas.microsoft.com/office/drawing/2014/main" id="{AB285106-A565-4D5A-9E8F-CF51F420D8B4}"/>
                </a:ext>
              </a:extLst>
            </p:cNvPr>
            <p:cNvSpPr/>
            <p:nvPr/>
          </p:nvSpPr>
          <p:spPr>
            <a:xfrm>
              <a:off x="4471925" y="243867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1"/>
                  </a:moveTo>
                  <a:lnTo>
                    <a:pt x="331" y="26"/>
                  </a:lnTo>
                  <a:lnTo>
                    <a:pt x="26" y="332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31" y="1044"/>
                  </a:lnTo>
                  <a:lnTo>
                    <a:pt x="535" y="1070"/>
                  </a:lnTo>
                  <a:lnTo>
                    <a:pt x="739" y="1044"/>
                  </a:lnTo>
                  <a:lnTo>
                    <a:pt x="1044" y="739"/>
                  </a:lnTo>
                  <a:lnTo>
                    <a:pt x="1069" y="535"/>
                  </a:lnTo>
                  <a:lnTo>
                    <a:pt x="1044" y="332"/>
                  </a:lnTo>
                  <a:lnTo>
                    <a:pt x="739" y="26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34">
              <a:extLst>
                <a:ext uri="{FF2B5EF4-FFF2-40B4-BE49-F238E27FC236}">
                  <a16:creationId xmlns:a16="http://schemas.microsoft.com/office/drawing/2014/main" id="{446E6747-B664-4104-A40B-46E14424FC2B}"/>
                </a:ext>
              </a:extLst>
            </p:cNvPr>
            <p:cNvSpPr/>
            <p:nvPr/>
          </p:nvSpPr>
          <p:spPr>
            <a:xfrm>
              <a:off x="4837900" y="2445050"/>
              <a:ext cx="26750" cy="26125"/>
            </a:xfrm>
            <a:custGeom>
              <a:avLst/>
              <a:gdLst/>
              <a:ahLst/>
              <a:cxnLst/>
              <a:rect l="0" t="0" r="0" b="0"/>
              <a:pathLst>
                <a:path w="1070" h="1045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9"/>
                  </a:lnTo>
                  <a:lnTo>
                    <a:pt x="331" y="1019"/>
                  </a:lnTo>
                  <a:lnTo>
                    <a:pt x="535" y="1044"/>
                  </a:lnTo>
                  <a:lnTo>
                    <a:pt x="738" y="1019"/>
                  </a:lnTo>
                  <a:lnTo>
                    <a:pt x="1044" y="739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35">
              <a:extLst>
                <a:ext uri="{FF2B5EF4-FFF2-40B4-BE49-F238E27FC236}">
                  <a16:creationId xmlns:a16="http://schemas.microsoft.com/office/drawing/2014/main" id="{EE431DD9-030F-45E6-BC90-5F0627F52221}"/>
                </a:ext>
              </a:extLst>
            </p:cNvPr>
            <p:cNvSpPr/>
            <p:nvPr/>
          </p:nvSpPr>
          <p:spPr>
            <a:xfrm>
              <a:off x="44311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586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39"/>
                  </a:lnTo>
                  <a:lnTo>
                    <a:pt x="586" y="2521"/>
                  </a:lnTo>
                  <a:lnTo>
                    <a:pt x="1096" y="2724"/>
                  </a:lnTo>
                  <a:lnTo>
                    <a:pt x="1350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20" y="2521"/>
                  </a:lnTo>
                  <a:lnTo>
                    <a:pt x="5602" y="2139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586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36">
              <a:extLst>
                <a:ext uri="{FF2B5EF4-FFF2-40B4-BE49-F238E27FC236}">
                  <a16:creationId xmlns:a16="http://schemas.microsoft.com/office/drawing/2014/main" id="{A620B8D2-4455-4C8C-B5E2-52F4EFDB8F45}"/>
                </a:ext>
              </a:extLst>
            </p:cNvPr>
            <p:cNvSpPr/>
            <p:nvPr/>
          </p:nvSpPr>
          <p:spPr>
            <a:xfrm>
              <a:off x="4791425" y="2522700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586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39"/>
                  </a:lnTo>
                  <a:lnTo>
                    <a:pt x="612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81" y="2750"/>
                  </a:lnTo>
                  <a:lnTo>
                    <a:pt x="4761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37">
              <a:extLst>
                <a:ext uri="{FF2B5EF4-FFF2-40B4-BE49-F238E27FC236}">
                  <a16:creationId xmlns:a16="http://schemas.microsoft.com/office/drawing/2014/main" id="{AB62B8F7-4A42-49F9-A494-6A74687F7676}"/>
                </a:ext>
              </a:extLst>
            </p:cNvPr>
            <p:cNvSpPr/>
            <p:nvPr/>
          </p:nvSpPr>
          <p:spPr>
            <a:xfrm>
              <a:off x="4448375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201" y="663"/>
                  </a:lnTo>
                  <a:lnTo>
                    <a:pt x="3666" y="332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32"/>
                  </a:lnTo>
                  <a:lnTo>
                    <a:pt x="255" y="663"/>
                  </a:lnTo>
                  <a:lnTo>
                    <a:pt x="0" y="892"/>
                  </a:lnTo>
                </a:path>
              </a:pathLst>
            </a:custGeom>
            <a:noFill/>
            <a:ln w="1905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38">
              <a:extLst>
                <a:ext uri="{FF2B5EF4-FFF2-40B4-BE49-F238E27FC236}">
                  <a16:creationId xmlns:a16="http://schemas.microsoft.com/office/drawing/2014/main" id="{7FF1D637-95C9-4FE9-BAC9-5CBDA9D66DDE}"/>
                </a:ext>
              </a:extLst>
            </p:cNvPr>
            <p:cNvSpPr/>
            <p:nvPr/>
          </p:nvSpPr>
          <p:spPr>
            <a:xfrm>
              <a:off x="4809250" y="2341925"/>
              <a:ext cx="110775" cy="22300"/>
            </a:xfrm>
            <a:custGeom>
              <a:avLst/>
              <a:gdLst/>
              <a:ahLst/>
              <a:cxnLst/>
              <a:rect l="0" t="0" r="0" b="0"/>
              <a:pathLst>
                <a:path w="4431" h="892" fill="none" extrusionOk="0">
                  <a:moveTo>
                    <a:pt x="4430" y="892"/>
                  </a:moveTo>
                  <a:lnTo>
                    <a:pt x="4176" y="663"/>
                  </a:lnTo>
                  <a:lnTo>
                    <a:pt x="3666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32"/>
                  </a:lnTo>
                  <a:lnTo>
                    <a:pt x="230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39">
              <a:extLst>
                <a:ext uri="{FF2B5EF4-FFF2-40B4-BE49-F238E27FC236}">
                  <a16:creationId xmlns:a16="http://schemas.microsoft.com/office/drawing/2014/main" id="{B0FF1079-D396-4CB2-99B5-F0E6A97105D9}"/>
                </a:ext>
              </a:extLst>
            </p:cNvPr>
            <p:cNvSpPr/>
            <p:nvPr/>
          </p:nvSpPr>
          <p:spPr>
            <a:xfrm>
              <a:off x="4622125" y="2646800"/>
              <a:ext cx="124125" cy="36300"/>
            </a:xfrm>
            <a:custGeom>
              <a:avLst/>
              <a:gdLst/>
              <a:ahLst/>
              <a:cxnLst/>
              <a:rect l="0" t="0" r="0" b="0"/>
              <a:pathLst>
                <a:path w="4965" h="1452" fill="none" extrusionOk="0">
                  <a:moveTo>
                    <a:pt x="0" y="1"/>
                  </a:moveTo>
                  <a:lnTo>
                    <a:pt x="153" y="306"/>
                  </a:lnTo>
                  <a:lnTo>
                    <a:pt x="637" y="841"/>
                  </a:lnTo>
                  <a:lnTo>
                    <a:pt x="1273" y="1223"/>
                  </a:lnTo>
                  <a:lnTo>
                    <a:pt x="2063" y="1426"/>
                  </a:lnTo>
                  <a:lnTo>
                    <a:pt x="2495" y="1452"/>
                  </a:lnTo>
                  <a:lnTo>
                    <a:pt x="2903" y="1426"/>
                  </a:lnTo>
                  <a:lnTo>
                    <a:pt x="3692" y="1223"/>
                  </a:lnTo>
                  <a:lnTo>
                    <a:pt x="4328" y="841"/>
                  </a:lnTo>
                  <a:lnTo>
                    <a:pt x="4812" y="332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E1575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40">
              <a:extLst>
                <a:ext uri="{FF2B5EF4-FFF2-40B4-BE49-F238E27FC236}">
                  <a16:creationId xmlns:a16="http://schemas.microsoft.com/office/drawing/2014/main" id="{5AF646A4-0142-48B6-9D50-7A5E6E85E563}"/>
                </a:ext>
              </a:extLst>
            </p:cNvPr>
            <p:cNvSpPr/>
            <p:nvPr/>
          </p:nvSpPr>
          <p:spPr>
            <a:xfrm>
              <a:off x="4288625" y="1879850"/>
              <a:ext cx="791775" cy="541675"/>
            </a:xfrm>
            <a:custGeom>
              <a:avLst/>
              <a:gdLst/>
              <a:ahLst/>
              <a:cxnLst/>
              <a:rect l="0" t="0" r="0" b="0"/>
              <a:pathLst>
                <a:path w="31671" h="21667" extrusionOk="0">
                  <a:moveTo>
                    <a:pt x="15021" y="1"/>
                  </a:moveTo>
                  <a:lnTo>
                    <a:pt x="13417" y="154"/>
                  </a:lnTo>
                  <a:lnTo>
                    <a:pt x="11889" y="485"/>
                  </a:lnTo>
                  <a:lnTo>
                    <a:pt x="10387" y="943"/>
                  </a:lnTo>
                  <a:lnTo>
                    <a:pt x="8987" y="1554"/>
                  </a:lnTo>
                  <a:lnTo>
                    <a:pt x="7638" y="2267"/>
                  </a:lnTo>
                  <a:lnTo>
                    <a:pt x="6365" y="3132"/>
                  </a:lnTo>
                  <a:lnTo>
                    <a:pt x="5194" y="4100"/>
                  </a:lnTo>
                  <a:lnTo>
                    <a:pt x="4124" y="5169"/>
                  </a:lnTo>
                  <a:lnTo>
                    <a:pt x="3157" y="6340"/>
                  </a:lnTo>
                  <a:lnTo>
                    <a:pt x="2291" y="7613"/>
                  </a:lnTo>
                  <a:lnTo>
                    <a:pt x="1553" y="8962"/>
                  </a:lnTo>
                  <a:lnTo>
                    <a:pt x="967" y="10388"/>
                  </a:lnTo>
                  <a:lnTo>
                    <a:pt x="509" y="11865"/>
                  </a:lnTo>
                  <a:lnTo>
                    <a:pt x="178" y="13418"/>
                  </a:lnTo>
                  <a:lnTo>
                    <a:pt x="26" y="14996"/>
                  </a:lnTo>
                  <a:lnTo>
                    <a:pt x="0" y="15811"/>
                  </a:lnTo>
                  <a:lnTo>
                    <a:pt x="0" y="21463"/>
                  </a:lnTo>
                  <a:lnTo>
                    <a:pt x="356" y="21513"/>
                  </a:lnTo>
                  <a:lnTo>
                    <a:pt x="1146" y="21437"/>
                  </a:lnTo>
                  <a:lnTo>
                    <a:pt x="2037" y="21132"/>
                  </a:lnTo>
                  <a:lnTo>
                    <a:pt x="2953" y="20673"/>
                  </a:lnTo>
                  <a:lnTo>
                    <a:pt x="4303" y="19757"/>
                  </a:lnTo>
                  <a:lnTo>
                    <a:pt x="5856" y="18306"/>
                  </a:lnTo>
                  <a:lnTo>
                    <a:pt x="6416" y="17593"/>
                  </a:lnTo>
                  <a:lnTo>
                    <a:pt x="6874" y="10515"/>
                  </a:lnTo>
                  <a:lnTo>
                    <a:pt x="10820" y="16727"/>
                  </a:lnTo>
                  <a:lnTo>
                    <a:pt x="11431" y="17160"/>
                  </a:lnTo>
                  <a:lnTo>
                    <a:pt x="13391" y="18077"/>
                  </a:lnTo>
                  <a:lnTo>
                    <a:pt x="16065" y="19019"/>
                  </a:lnTo>
                  <a:lnTo>
                    <a:pt x="19171" y="19910"/>
                  </a:lnTo>
                  <a:lnTo>
                    <a:pt x="22455" y="20699"/>
                  </a:lnTo>
                  <a:lnTo>
                    <a:pt x="25663" y="21284"/>
                  </a:lnTo>
                  <a:lnTo>
                    <a:pt x="28539" y="21641"/>
                  </a:lnTo>
                  <a:lnTo>
                    <a:pt x="30856" y="21666"/>
                  </a:lnTo>
                  <a:lnTo>
                    <a:pt x="31671" y="21513"/>
                  </a:lnTo>
                  <a:lnTo>
                    <a:pt x="31671" y="15811"/>
                  </a:lnTo>
                  <a:lnTo>
                    <a:pt x="31645" y="14996"/>
                  </a:lnTo>
                  <a:lnTo>
                    <a:pt x="31493" y="13418"/>
                  </a:lnTo>
                  <a:lnTo>
                    <a:pt x="31162" y="11865"/>
                  </a:lnTo>
                  <a:lnTo>
                    <a:pt x="30703" y="10388"/>
                  </a:lnTo>
                  <a:lnTo>
                    <a:pt x="30118" y="8962"/>
                  </a:lnTo>
                  <a:lnTo>
                    <a:pt x="29380" y="7613"/>
                  </a:lnTo>
                  <a:lnTo>
                    <a:pt x="28514" y="6340"/>
                  </a:lnTo>
                  <a:lnTo>
                    <a:pt x="27547" y="5169"/>
                  </a:lnTo>
                  <a:lnTo>
                    <a:pt x="26477" y="4100"/>
                  </a:lnTo>
                  <a:lnTo>
                    <a:pt x="25306" y="3132"/>
                  </a:lnTo>
                  <a:lnTo>
                    <a:pt x="24033" y="2267"/>
                  </a:lnTo>
                  <a:lnTo>
                    <a:pt x="22709" y="1554"/>
                  </a:lnTo>
                  <a:lnTo>
                    <a:pt x="21284" y="943"/>
                  </a:lnTo>
                  <a:lnTo>
                    <a:pt x="19782" y="485"/>
                  </a:lnTo>
                  <a:lnTo>
                    <a:pt x="18254" y="154"/>
                  </a:lnTo>
                  <a:lnTo>
                    <a:pt x="16650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41">
              <a:extLst>
                <a:ext uri="{FF2B5EF4-FFF2-40B4-BE49-F238E27FC236}">
                  <a16:creationId xmlns:a16="http://schemas.microsoft.com/office/drawing/2014/main" id="{FD577171-456E-44F0-8F18-621D8547A73B}"/>
                </a:ext>
              </a:extLst>
            </p:cNvPr>
            <p:cNvSpPr/>
            <p:nvPr/>
          </p:nvSpPr>
          <p:spPr>
            <a:xfrm>
              <a:off x="5205775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6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306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37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39"/>
                  </a:lnTo>
                  <a:lnTo>
                    <a:pt x="3132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382" y="6034"/>
                  </a:lnTo>
                  <a:lnTo>
                    <a:pt x="331" y="6060"/>
                  </a:lnTo>
                  <a:lnTo>
                    <a:pt x="153" y="6136"/>
                  </a:lnTo>
                  <a:lnTo>
                    <a:pt x="0" y="6442"/>
                  </a:lnTo>
                  <a:lnTo>
                    <a:pt x="0" y="6951"/>
                  </a:lnTo>
                  <a:lnTo>
                    <a:pt x="26" y="7078"/>
                  </a:lnTo>
                  <a:lnTo>
                    <a:pt x="560" y="10006"/>
                  </a:lnTo>
                  <a:lnTo>
                    <a:pt x="1146" y="13494"/>
                  </a:lnTo>
                  <a:lnTo>
                    <a:pt x="1222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48"/>
                  </a:lnTo>
                  <a:lnTo>
                    <a:pt x="10158" y="17694"/>
                  </a:lnTo>
                  <a:lnTo>
                    <a:pt x="10286" y="17694"/>
                  </a:lnTo>
                  <a:lnTo>
                    <a:pt x="10693" y="17618"/>
                  </a:lnTo>
                  <a:lnTo>
                    <a:pt x="11202" y="17338"/>
                  </a:lnTo>
                  <a:lnTo>
                    <a:pt x="11635" y="16803"/>
                  </a:lnTo>
                  <a:lnTo>
                    <a:pt x="11762" y="16396"/>
                  </a:lnTo>
                  <a:lnTo>
                    <a:pt x="12093" y="14970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609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1" y="9573"/>
                  </a:lnTo>
                  <a:lnTo>
                    <a:pt x="12322" y="3285"/>
                  </a:lnTo>
                  <a:lnTo>
                    <a:pt x="12373" y="3030"/>
                  </a:lnTo>
                  <a:lnTo>
                    <a:pt x="12297" y="2572"/>
                  </a:lnTo>
                  <a:lnTo>
                    <a:pt x="12093" y="2165"/>
                  </a:lnTo>
                  <a:lnTo>
                    <a:pt x="11762" y="1884"/>
                  </a:lnTo>
                  <a:lnTo>
                    <a:pt x="11559" y="1834"/>
                  </a:lnTo>
                  <a:lnTo>
                    <a:pt x="11329" y="1783"/>
                  </a:lnTo>
                  <a:lnTo>
                    <a:pt x="10922" y="1884"/>
                  </a:lnTo>
                  <a:lnTo>
                    <a:pt x="10540" y="2165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102"/>
                  </a:lnTo>
                  <a:lnTo>
                    <a:pt x="9420" y="26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42">
              <a:extLst>
                <a:ext uri="{FF2B5EF4-FFF2-40B4-BE49-F238E27FC236}">
                  <a16:creationId xmlns:a16="http://schemas.microsoft.com/office/drawing/2014/main" id="{907C750C-07D4-4C79-A1E3-92102E2A0705}"/>
                </a:ext>
              </a:extLst>
            </p:cNvPr>
            <p:cNvSpPr/>
            <p:nvPr/>
          </p:nvSpPr>
          <p:spPr>
            <a:xfrm>
              <a:off x="5289775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43">
              <a:extLst>
                <a:ext uri="{FF2B5EF4-FFF2-40B4-BE49-F238E27FC236}">
                  <a16:creationId xmlns:a16="http://schemas.microsoft.com/office/drawing/2014/main" id="{D57DE2E3-526C-4EDD-9B3D-B5697F4DAA14}"/>
                </a:ext>
              </a:extLst>
            </p:cNvPr>
            <p:cNvSpPr/>
            <p:nvPr/>
          </p:nvSpPr>
          <p:spPr>
            <a:xfrm>
              <a:off x="5322875" y="2659525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1"/>
                  </a:moveTo>
                  <a:lnTo>
                    <a:pt x="1" y="485"/>
                  </a:lnTo>
                  <a:lnTo>
                    <a:pt x="7536" y="2216"/>
                  </a:lnTo>
                  <a:lnTo>
                    <a:pt x="7664" y="1732"/>
                  </a:lnTo>
                  <a:lnTo>
                    <a:pt x="6569" y="1503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Shape 944">
              <a:extLst>
                <a:ext uri="{FF2B5EF4-FFF2-40B4-BE49-F238E27FC236}">
                  <a16:creationId xmlns:a16="http://schemas.microsoft.com/office/drawing/2014/main" id="{2A3C7C1A-D977-4CCE-9AD5-09558449611A}"/>
                </a:ext>
              </a:extLst>
            </p:cNvPr>
            <p:cNvSpPr/>
            <p:nvPr/>
          </p:nvSpPr>
          <p:spPr>
            <a:xfrm>
              <a:off x="5290425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51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04" y="306"/>
                  </a:lnTo>
                  <a:lnTo>
                    <a:pt x="1120" y="637"/>
                  </a:lnTo>
                  <a:lnTo>
                    <a:pt x="1833" y="1044"/>
                  </a:lnTo>
                  <a:lnTo>
                    <a:pt x="2597" y="1680"/>
                  </a:lnTo>
                  <a:lnTo>
                    <a:pt x="3234" y="2571"/>
                  </a:lnTo>
                  <a:lnTo>
                    <a:pt x="3717" y="3794"/>
                  </a:lnTo>
                  <a:lnTo>
                    <a:pt x="3870" y="5372"/>
                  </a:lnTo>
                  <a:lnTo>
                    <a:pt x="3794" y="6314"/>
                  </a:lnTo>
                  <a:lnTo>
                    <a:pt x="4099" y="6390"/>
                  </a:lnTo>
                  <a:lnTo>
                    <a:pt x="4125" y="6212"/>
                  </a:lnTo>
                  <a:lnTo>
                    <a:pt x="4226" y="5117"/>
                  </a:lnTo>
                  <a:lnTo>
                    <a:pt x="4150" y="4124"/>
                  </a:lnTo>
                  <a:lnTo>
                    <a:pt x="3895" y="3030"/>
                  </a:lnTo>
                  <a:lnTo>
                    <a:pt x="3335" y="1935"/>
                  </a:lnTo>
                  <a:lnTo>
                    <a:pt x="2393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Shape 945">
              <a:extLst>
                <a:ext uri="{FF2B5EF4-FFF2-40B4-BE49-F238E27FC236}">
                  <a16:creationId xmlns:a16="http://schemas.microsoft.com/office/drawing/2014/main" id="{BE12B2FA-32A2-4A13-AF18-514E501E1D72}"/>
                </a:ext>
              </a:extLst>
            </p:cNvPr>
            <p:cNvSpPr/>
            <p:nvPr/>
          </p:nvSpPr>
          <p:spPr>
            <a:xfrm>
              <a:off x="5268150" y="2888650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Shape 946">
              <a:extLst>
                <a:ext uri="{FF2B5EF4-FFF2-40B4-BE49-F238E27FC236}">
                  <a16:creationId xmlns:a16="http://schemas.microsoft.com/office/drawing/2014/main" id="{B1C7DB84-31C4-4AC1-B1CB-52F756C08D66}"/>
                </a:ext>
              </a:extLst>
            </p:cNvPr>
            <p:cNvSpPr/>
            <p:nvPr/>
          </p:nvSpPr>
          <p:spPr>
            <a:xfrm>
              <a:off x="5228050" y="2910950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09"/>
                  </a:lnTo>
                  <a:lnTo>
                    <a:pt x="9089" y="4023"/>
                  </a:lnTo>
                  <a:lnTo>
                    <a:pt x="9522" y="208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Shape 947">
              <a:extLst>
                <a:ext uri="{FF2B5EF4-FFF2-40B4-BE49-F238E27FC236}">
                  <a16:creationId xmlns:a16="http://schemas.microsoft.com/office/drawing/2014/main" id="{46A392BD-6554-4364-9C86-04FF5E616FBB}"/>
                </a:ext>
              </a:extLst>
            </p:cNvPr>
            <p:cNvSpPr/>
            <p:nvPr/>
          </p:nvSpPr>
          <p:spPr>
            <a:xfrm>
              <a:off x="5206400" y="29485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0"/>
                  </a:moveTo>
                  <a:lnTo>
                    <a:pt x="1" y="4226"/>
                  </a:lnTo>
                  <a:lnTo>
                    <a:pt x="9548" y="4226"/>
                  </a:lnTo>
                  <a:lnTo>
                    <a:pt x="10031" y="208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5" name="Shape 975">
            <a:extLst>
              <a:ext uri="{FF2B5EF4-FFF2-40B4-BE49-F238E27FC236}">
                <a16:creationId xmlns:a16="http://schemas.microsoft.com/office/drawing/2014/main" id="{4E141EB2-3CEE-4F58-95A9-54A7F0E7081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912450" y="4270123"/>
            <a:ext cx="1042367" cy="874591"/>
            <a:chOff x="238125" y="1879850"/>
            <a:chExt cx="1399600" cy="1174325"/>
          </a:xfrm>
        </p:grpSpPr>
        <p:sp>
          <p:nvSpPr>
            <p:cNvPr id="86" name="Shape 976">
              <a:extLst>
                <a:ext uri="{FF2B5EF4-FFF2-40B4-BE49-F238E27FC236}">
                  <a16:creationId xmlns:a16="http://schemas.microsoft.com/office/drawing/2014/main" id="{7024CA74-87C8-4430-B4C1-B7E84A6D1088}"/>
                </a:ext>
              </a:extLst>
            </p:cNvPr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Shape 977">
              <a:extLst>
                <a:ext uri="{FF2B5EF4-FFF2-40B4-BE49-F238E27FC236}">
                  <a16:creationId xmlns:a16="http://schemas.microsoft.com/office/drawing/2014/main" id="{E2855FCA-B9AB-4A63-B3A5-7596A44E682F}"/>
                </a:ext>
              </a:extLst>
            </p:cNvPr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Shape 978">
              <a:extLst>
                <a:ext uri="{FF2B5EF4-FFF2-40B4-BE49-F238E27FC236}">
                  <a16:creationId xmlns:a16="http://schemas.microsoft.com/office/drawing/2014/main" id="{999D27C1-14B4-40C4-B38E-1BCBE329420A}"/>
                </a:ext>
              </a:extLst>
            </p:cNvPr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0" t="0" r="0" b="0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Shape 979">
              <a:extLst>
                <a:ext uri="{FF2B5EF4-FFF2-40B4-BE49-F238E27FC236}">
                  <a16:creationId xmlns:a16="http://schemas.microsoft.com/office/drawing/2014/main" id="{8C6E44B8-683A-4AF1-895B-4AB975CE2040}"/>
                </a:ext>
              </a:extLst>
            </p:cNvPr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0" t="0" r="0" b="0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Shape 980">
              <a:extLst>
                <a:ext uri="{FF2B5EF4-FFF2-40B4-BE49-F238E27FC236}">
                  <a16:creationId xmlns:a16="http://schemas.microsoft.com/office/drawing/2014/main" id="{6C694769-F15B-4A10-BBCC-4C06207C64F4}"/>
                </a:ext>
              </a:extLst>
            </p:cNvPr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0" t="0" r="0" b="0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Shape 981">
              <a:extLst>
                <a:ext uri="{FF2B5EF4-FFF2-40B4-BE49-F238E27FC236}">
                  <a16:creationId xmlns:a16="http://schemas.microsoft.com/office/drawing/2014/main" id="{9D015550-2051-4387-ADAA-6E80FAA46998}"/>
                </a:ext>
              </a:extLst>
            </p:cNvPr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0" t="0" r="0" b="0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Shape 982">
              <a:extLst>
                <a:ext uri="{FF2B5EF4-FFF2-40B4-BE49-F238E27FC236}">
                  <a16:creationId xmlns:a16="http://schemas.microsoft.com/office/drawing/2014/main" id="{6AC8677B-E4CE-4B73-B711-4CBCFAF72EF6}"/>
                </a:ext>
              </a:extLst>
            </p:cNvPr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0" t="0" r="0" b="0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Shape 983">
              <a:extLst>
                <a:ext uri="{FF2B5EF4-FFF2-40B4-BE49-F238E27FC236}">
                  <a16:creationId xmlns:a16="http://schemas.microsoft.com/office/drawing/2014/main" id="{EA5835EA-3A1F-4957-85EC-458EB220562B}"/>
                </a:ext>
              </a:extLst>
            </p:cNvPr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0" t="0" r="0" b="0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Shape 984">
              <a:extLst>
                <a:ext uri="{FF2B5EF4-FFF2-40B4-BE49-F238E27FC236}">
                  <a16:creationId xmlns:a16="http://schemas.microsoft.com/office/drawing/2014/main" id="{11692D8C-A3B2-4D80-A193-A7F17B2C34FB}"/>
                </a:ext>
              </a:extLst>
            </p:cNvPr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0" t="0" r="0" b="0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Shape 985">
              <a:extLst>
                <a:ext uri="{FF2B5EF4-FFF2-40B4-BE49-F238E27FC236}">
                  <a16:creationId xmlns:a16="http://schemas.microsoft.com/office/drawing/2014/main" id="{46140D7F-0426-43D6-8238-18E5051A9DB2}"/>
                </a:ext>
              </a:extLst>
            </p:cNvPr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0" t="0" r="0" b="0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Shape 986">
              <a:extLst>
                <a:ext uri="{FF2B5EF4-FFF2-40B4-BE49-F238E27FC236}">
                  <a16:creationId xmlns:a16="http://schemas.microsoft.com/office/drawing/2014/main" id="{78A38C47-10C8-4FD8-8C75-7E39823D88EC}"/>
                </a:ext>
              </a:extLst>
            </p:cNvPr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Shape 987">
              <a:extLst>
                <a:ext uri="{FF2B5EF4-FFF2-40B4-BE49-F238E27FC236}">
                  <a16:creationId xmlns:a16="http://schemas.microsoft.com/office/drawing/2014/main" id="{7AE4054C-AEE7-4511-8870-C75599F47AA5}"/>
                </a:ext>
              </a:extLst>
            </p:cNvPr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0" t="0" r="0" b="0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Shape 988">
              <a:extLst>
                <a:ext uri="{FF2B5EF4-FFF2-40B4-BE49-F238E27FC236}">
                  <a16:creationId xmlns:a16="http://schemas.microsoft.com/office/drawing/2014/main" id="{F326068B-35D7-4B30-B095-F0C74738F99E}"/>
                </a:ext>
              </a:extLst>
            </p:cNvPr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Shape 989">
              <a:extLst>
                <a:ext uri="{FF2B5EF4-FFF2-40B4-BE49-F238E27FC236}">
                  <a16:creationId xmlns:a16="http://schemas.microsoft.com/office/drawing/2014/main" id="{AA254217-EDF1-4CB9-AF8A-83A6D2BF4C51}"/>
                </a:ext>
              </a:extLst>
            </p:cNvPr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Shape 990">
              <a:extLst>
                <a:ext uri="{FF2B5EF4-FFF2-40B4-BE49-F238E27FC236}">
                  <a16:creationId xmlns:a16="http://schemas.microsoft.com/office/drawing/2014/main" id="{920BD2F8-1556-488C-B435-87C170A66B21}"/>
                </a:ext>
              </a:extLst>
            </p:cNvPr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Shape 991">
              <a:extLst>
                <a:ext uri="{FF2B5EF4-FFF2-40B4-BE49-F238E27FC236}">
                  <a16:creationId xmlns:a16="http://schemas.microsoft.com/office/drawing/2014/main" id="{FFADC40D-A87E-4467-9A3E-1F55F1B6909B}"/>
                </a:ext>
              </a:extLst>
            </p:cNvPr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Shape 992">
              <a:extLst>
                <a:ext uri="{FF2B5EF4-FFF2-40B4-BE49-F238E27FC236}">
                  <a16:creationId xmlns:a16="http://schemas.microsoft.com/office/drawing/2014/main" id="{75178D2D-38B9-49F6-AC48-2DAD37E698AB}"/>
                </a:ext>
              </a:extLst>
            </p:cNvPr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0" t="0" r="0" b="0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Shape 993">
              <a:extLst>
                <a:ext uri="{FF2B5EF4-FFF2-40B4-BE49-F238E27FC236}">
                  <a16:creationId xmlns:a16="http://schemas.microsoft.com/office/drawing/2014/main" id="{06E7BB40-FCE7-4C18-BCD6-D34987DA3B1A}"/>
                </a:ext>
              </a:extLst>
            </p:cNvPr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0" t="0" r="0" b="0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Shape 994">
              <a:extLst>
                <a:ext uri="{FF2B5EF4-FFF2-40B4-BE49-F238E27FC236}">
                  <a16:creationId xmlns:a16="http://schemas.microsoft.com/office/drawing/2014/main" id="{66A83796-B161-40D6-90B2-EE0015BC7DA2}"/>
                </a:ext>
              </a:extLst>
            </p:cNvPr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Shape 995">
              <a:extLst>
                <a:ext uri="{FF2B5EF4-FFF2-40B4-BE49-F238E27FC236}">
                  <a16:creationId xmlns:a16="http://schemas.microsoft.com/office/drawing/2014/main" id="{7ED3D00C-F498-468F-B19E-42564713F657}"/>
                </a:ext>
              </a:extLst>
            </p:cNvPr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Shape 996">
              <a:extLst>
                <a:ext uri="{FF2B5EF4-FFF2-40B4-BE49-F238E27FC236}">
                  <a16:creationId xmlns:a16="http://schemas.microsoft.com/office/drawing/2014/main" id="{68EF5D15-92AF-4CF1-9782-0916E5F5D4A5}"/>
                </a:ext>
              </a:extLst>
            </p:cNvPr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Shape 997">
              <a:extLst>
                <a:ext uri="{FF2B5EF4-FFF2-40B4-BE49-F238E27FC236}">
                  <a16:creationId xmlns:a16="http://schemas.microsoft.com/office/drawing/2014/main" id="{E565FC3D-61BB-4F75-A863-293F4FC6AF45}"/>
                </a:ext>
              </a:extLst>
            </p:cNvPr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Shape 998">
              <a:extLst>
                <a:ext uri="{FF2B5EF4-FFF2-40B4-BE49-F238E27FC236}">
                  <a16:creationId xmlns:a16="http://schemas.microsoft.com/office/drawing/2014/main" id="{6314C73C-C04D-4FF9-A162-B5C3E232692F}"/>
                </a:ext>
              </a:extLst>
            </p:cNvPr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Shape 999">
              <a:extLst>
                <a:ext uri="{FF2B5EF4-FFF2-40B4-BE49-F238E27FC236}">
                  <a16:creationId xmlns:a16="http://schemas.microsoft.com/office/drawing/2014/main" id="{178CBC02-B016-4820-B246-5062266DCF66}"/>
                </a:ext>
              </a:extLst>
            </p:cNvPr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Shape 1000">
              <a:extLst>
                <a:ext uri="{FF2B5EF4-FFF2-40B4-BE49-F238E27FC236}">
                  <a16:creationId xmlns:a16="http://schemas.microsoft.com/office/drawing/2014/main" id="{0C9799CE-0437-4685-9D27-925C0B3E0BE8}"/>
                </a:ext>
              </a:extLst>
            </p:cNvPr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11" name="Shape 1028">
            <a:extLst>
              <a:ext uri="{FF2B5EF4-FFF2-40B4-BE49-F238E27FC236}">
                <a16:creationId xmlns:a16="http://schemas.microsoft.com/office/drawing/2014/main" id="{FFF38332-34DA-4AB9-A6FA-49C07086B8B7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8034900" y="4194765"/>
            <a:ext cx="1042387" cy="948044"/>
            <a:chOff x="4163225" y="296325"/>
            <a:chExt cx="1399625" cy="1272950"/>
          </a:xfrm>
        </p:grpSpPr>
        <p:sp>
          <p:nvSpPr>
            <p:cNvPr id="112" name="Shape 1029">
              <a:extLst>
                <a:ext uri="{FF2B5EF4-FFF2-40B4-BE49-F238E27FC236}">
                  <a16:creationId xmlns:a16="http://schemas.microsoft.com/office/drawing/2014/main" id="{B8C0F2EE-0780-4AED-9318-82D138327DB6}"/>
                </a:ext>
              </a:extLst>
            </p:cNvPr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0" t="0" r="0" b="0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Shape 1030">
              <a:extLst>
                <a:ext uri="{FF2B5EF4-FFF2-40B4-BE49-F238E27FC236}">
                  <a16:creationId xmlns:a16="http://schemas.microsoft.com/office/drawing/2014/main" id="{77F90F22-2392-4007-A72B-56DB6BA6FA71}"/>
                </a:ext>
              </a:extLst>
            </p:cNvPr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Shape 1031">
              <a:extLst>
                <a:ext uri="{FF2B5EF4-FFF2-40B4-BE49-F238E27FC236}">
                  <a16:creationId xmlns:a16="http://schemas.microsoft.com/office/drawing/2014/main" id="{ED1C29EC-54AB-4B6F-BF92-66216D567307}"/>
                </a:ext>
              </a:extLst>
            </p:cNvPr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Shape 1032">
              <a:extLst>
                <a:ext uri="{FF2B5EF4-FFF2-40B4-BE49-F238E27FC236}">
                  <a16:creationId xmlns:a16="http://schemas.microsoft.com/office/drawing/2014/main" id="{B68A152B-5328-4396-B6E9-8E050D981D39}"/>
                </a:ext>
              </a:extLst>
            </p:cNvPr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0" t="0" r="0" b="0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Shape 1033">
              <a:extLst>
                <a:ext uri="{FF2B5EF4-FFF2-40B4-BE49-F238E27FC236}">
                  <a16:creationId xmlns:a16="http://schemas.microsoft.com/office/drawing/2014/main" id="{4D7A1878-C699-4A09-90AE-80E81F9E1683}"/>
                </a:ext>
              </a:extLst>
            </p:cNvPr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0" t="0" r="0" b="0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Shape 1034">
              <a:extLst>
                <a:ext uri="{FF2B5EF4-FFF2-40B4-BE49-F238E27FC236}">
                  <a16:creationId xmlns:a16="http://schemas.microsoft.com/office/drawing/2014/main" id="{3CD0509F-3D8B-4B3C-A311-29BA93CD6784}"/>
                </a:ext>
              </a:extLst>
            </p:cNvPr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Shape 1035">
              <a:extLst>
                <a:ext uri="{FF2B5EF4-FFF2-40B4-BE49-F238E27FC236}">
                  <a16:creationId xmlns:a16="http://schemas.microsoft.com/office/drawing/2014/main" id="{2289E2AE-FAEC-485D-A8B4-6221BAC76237}"/>
                </a:ext>
              </a:extLst>
            </p:cNvPr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Shape 1036">
              <a:extLst>
                <a:ext uri="{FF2B5EF4-FFF2-40B4-BE49-F238E27FC236}">
                  <a16:creationId xmlns:a16="http://schemas.microsoft.com/office/drawing/2014/main" id="{A2F3A03D-AE4F-4C19-825D-EE5667E853BB}"/>
                </a:ext>
              </a:extLst>
            </p:cNvPr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0" t="0" r="0" b="0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Shape 1037">
              <a:extLst>
                <a:ext uri="{FF2B5EF4-FFF2-40B4-BE49-F238E27FC236}">
                  <a16:creationId xmlns:a16="http://schemas.microsoft.com/office/drawing/2014/main" id="{C37A8E0E-8261-4E04-879D-66529A2F2D63}"/>
                </a:ext>
              </a:extLst>
            </p:cNvPr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0" t="0" r="0" b="0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Shape 1038">
              <a:extLst>
                <a:ext uri="{FF2B5EF4-FFF2-40B4-BE49-F238E27FC236}">
                  <a16:creationId xmlns:a16="http://schemas.microsoft.com/office/drawing/2014/main" id="{38F42AAB-F1D3-4DDA-AE3E-17CFC98B6C1D}"/>
                </a:ext>
              </a:extLst>
            </p:cNvPr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0" t="0" r="0" b="0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Shape 1039">
              <a:extLst>
                <a:ext uri="{FF2B5EF4-FFF2-40B4-BE49-F238E27FC236}">
                  <a16:creationId xmlns:a16="http://schemas.microsoft.com/office/drawing/2014/main" id="{28B9E152-E3F4-448B-9E46-AE24CD6C8117}"/>
                </a:ext>
              </a:extLst>
            </p:cNvPr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0" t="0" r="0" b="0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Shape 1040">
              <a:extLst>
                <a:ext uri="{FF2B5EF4-FFF2-40B4-BE49-F238E27FC236}">
                  <a16:creationId xmlns:a16="http://schemas.microsoft.com/office/drawing/2014/main" id="{B7577C6C-52D9-40AF-91F7-3B0EAF6FA604}"/>
                </a:ext>
              </a:extLst>
            </p:cNvPr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Shape 1041">
              <a:extLst>
                <a:ext uri="{FF2B5EF4-FFF2-40B4-BE49-F238E27FC236}">
                  <a16:creationId xmlns:a16="http://schemas.microsoft.com/office/drawing/2014/main" id="{E6C44C67-A22C-46EC-A549-FD5611A66F68}"/>
                </a:ext>
              </a:extLst>
            </p:cNvPr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Shape 1042">
              <a:extLst>
                <a:ext uri="{FF2B5EF4-FFF2-40B4-BE49-F238E27FC236}">
                  <a16:creationId xmlns:a16="http://schemas.microsoft.com/office/drawing/2014/main" id="{C99EA2AF-847B-45AD-B494-8DF39138B531}"/>
                </a:ext>
              </a:extLst>
            </p:cNvPr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Shape 1043">
              <a:extLst>
                <a:ext uri="{FF2B5EF4-FFF2-40B4-BE49-F238E27FC236}">
                  <a16:creationId xmlns:a16="http://schemas.microsoft.com/office/drawing/2014/main" id="{ACCD4BFB-CF73-4DE8-9D18-4A148C6E0B49}"/>
                </a:ext>
              </a:extLst>
            </p:cNvPr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0" t="0" r="0" b="0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Shape 1044">
              <a:extLst>
                <a:ext uri="{FF2B5EF4-FFF2-40B4-BE49-F238E27FC236}">
                  <a16:creationId xmlns:a16="http://schemas.microsoft.com/office/drawing/2014/main" id="{3901BD18-1EC2-472A-B3E9-20BF3188679B}"/>
                </a:ext>
              </a:extLst>
            </p:cNvPr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Shape 1045">
              <a:extLst>
                <a:ext uri="{FF2B5EF4-FFF2-40B4-BE49-F238E27FC236}">
                  <a16:creationId xmlns:a16="http://schemas.microsoft.com/office/drawing/2014/main" id="{DFF65E2B-6341-4E5F-B91D-D8D785DEDB79}"/>
                </a:ext>
              </a:extLst>
            </p:cNvPr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0" t="0" r="0" b="0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Shape 1046">
              <a:extLst>
                <a:ext uri="{FF2B5EF4-FFF2-40B4-BE49-F238E27FC236}">
                  <a16:creationId xmlns:a16="http://schemas.microsoft.com/office/drawing/2014/main" id="{FAF1C6FF-6095-425B-A21B-58E1DBC6E2E6}"/>
                </a:ext>
              </a:extLst>
            </p:cNvPr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0" t="0" r="0" b="0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5A101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Shape 1047">
              <a:extLst>
                <a:ext uri="{FF2B5EF4-FFF2-40B4-BE49-F238E27FC236}">
                  <a16:creationId xmlns:a16="http://schemas.microsoft.com/office/drawing/2014/main" id="{AA6B00AA-43BC-48AB-83D2-C53456343E14}"/>
                </a:ext>
              </a:extLst>
            </p:cNvPr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0" t="0" r="0" b="0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Shape 1048">
              <a:extLst>
                <a:ext uri="{FF2B5EF4-FFF2-40B4-BE49-F238E27FC236}">
                  <a16:creationId xmlns:a16="http://schemas.microsoft.com/office/drawing/2014/main" id="{F9F65521-F807-45A5-A54B-DB631B620795}"/>
                </a:ext>
              </a:extLst>
            </p:cNvPr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Shape 1049">
              <a:extLst>
                <a:ext uri="{FF2B5EF4-FFF2-40B4-BE49-F238E27FC236}">
                  <a16:creationId xmlns:a16="http://schemas.microsoft.com/office/drawing/2014/main" id="{EC9FFF3D-94E6-4DA8-855C-4ED6BE1A1A46}"/>
                </a:ext>
              </a:extLst>
            </p:cNvPr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Shape 1050">
              <a:extLst>
                <a:ext uri="{FF2B5EF4-FFF2-40B4-BE49-F238E27FC236}">
                  <a16:creationId xmlns:a16="http://schemas.microsoft.com/office/drawing/2014/main" id="{1C80813B-B176-42E6-A4A8-C9F32F0F77F4}"/>
                </a:ext>
              </a:extLst>
            </p:cNvPr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0" t="0" r="0" b="0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Shape 1051">
              <a:extLst>
                <a:ext uri="{FF2B5EF4-FFF2-40B4-BE49-F238E27FC236}">
                  <a16:creationId xmlns:a16="http://schemas.microsoft.com/office/drawing/2014/main" id="{C8AB46BD-42B6-4EE0-8988-F5E88A859CDB}"/>
                </a:ext>
              </a:extLst>
            </p:cNvPr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Shape 1052">
              <a:extLst>
                <a:ext uri="{FF2B5EF4-FFF2-40B4-BE49-F238E27FC236}">
                  <a16:creationId xmlns:a16="http://schemas.microsoft.com/office/drawing/2014/main" id="{344FB1A0-77A0-43C9-8073-899BEF7FA2B8}"/>
                </a:ext>
              </a:extLst>
            </p:cNvPr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0" t="0" r="0" b="0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Shape 1053">
              <a:extLst>
                <a:ext uri="{FF2B5EF4-FFF2-40B4-BE49-F238E27FC236}">
                  <a16:creationId xmlns:a16="http://schemas.microsoft.com/office/drawing/2014/main" id="{3B7FC5D9-053C-46DE-B481-48F6B8FC994B}"/>
                </a:ext>
              </a:extLst>
            </p:cNvPr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0" t="0" r="0" b="0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Shape 1054">
              <a:extLst>
                <a:ext uri="{FF2B5EF4-FFF2-40B4-BE49-F238E27FC236}">
                  <a16:creationId xmlns:a16="http://schemas.microsoft.com/office/drawing/2014/main" id="{CA731B2D-9ECA-4B2E-A8DC-681F2E18F066}"/>
                </a:ext>
              </a:extLst>
            </p:cNvPr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0" t="0" r="0" b="0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8" name="Shape 1083">
            <a:extLst>
              <a:ext uri="{FF2B5EF4-FFF2-40B4-BE49-F238E27FC236}">
                <a16:creationId xmlns:a16="http://schemas.microsoft.com/office/drawing/2014/main" id="{54412AB0-2121-4CE8-BA9F-32EF23D18E43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5949605" y="4269542"/>
            <a:ext cx="1042367" cy="875056"/>
            <a:chOff x="238125" y="394325"/>
            <a:chExt cx="1399600" cy="1174950"/>
          </a:xfrm>
        </p:grpSpPr>
        <p:sp>
          <p:nvSpPr>
            <p:cNvPr id="139" name="Shape 1084">
              <a:extLst>
                <a:ext uri="{FF2B5EF4-FFF2-40B4-BE49-F238E27FC236}">
                  <a16:creationId xmlns:a16="http://schemas.microsoft.com/office/drawing/2014/main" id="{20E6459B-984A-411A-A3FE-73C3EEDD3E89}"/>
                </a:ext>
              </a:extLst>
            </p:cNvPr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Shape 1085">
              <a:extLst>
                <a:ext uri="{FF2B5EF4-FFF2-40B4-BE49-F238E27FC236}">
                  <a16:creationId xmlns:a16="http://schemas.microsoft.com/office/drawing/2014/main" id="{FCF82E44-613A-4F7E-94C7-4F61E6D5CE7C}"/>
                </a:ext>
              </a:extLst>
            </p:cNvPr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0" t="0" r="0" b="0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Shape 1086">
              <a:extLst>
                <a:ext uri="{FF2B5EF4-FFF2-40B4-BE49-F238E27FC236}">
                  <a16:creationId xmlns:a16="http://schemas.microsoft.com/office/drawing/2014/main" id="{A1ADA2A7-E4BB-45B4-978C-221E681EF587}"/>
                </a:ext>
              </a:extLst>
            </p:cNvPr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0" t="0" r="0" b="0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Shape 1087">
              <a:extLst>
                <a:ext uri="{FF2B5EF4-FFF2-40B4-BE49-F238E27FC236}">
                  <a16:creationId xmlns:a16="http://schemas.microsoft.com/office/drawing/2014/main" id="{D1C2B8F1-65BD-4E68-B78D-77DEB7117138}"/>
                </a:ext>
              </a:extLst>
            </p:cNvPr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0" t="0" r="0" b="0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43" name="Shape 1088">
              <a:extLst>
                <a:ext uri="{FF2B5EF4-FFF2-40B4-BE49-F238E27FC236}">
                  <a16:creationId xmlns:a16="http://schemas.microsoft.com/office/drawing/2014/main" id="{D94179C1-A0B9-4472-9F9C-5C64DA09719C}"/>
                </a:ext>
              </a:extLst>
            </p:cNvPr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0" t="0" r="0" b="0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Shape 1089">
              <a:extLst>
                <a:ext uri="{FF2B5EF4-FFF2-40B4-BE49-F238E27FC236}">
                  <a16:creationId xmlns:a16="http://schemas.microsoft.com/office/drawing/2014/main" id="{011BEEFB-3379-4958-8054-43BD471526E0}"/>
                </a:ext>
              </a:extLst>
            </p:cNvPr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0" t="0" r="0" b="0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Shape 1090">
              <a:extLst>
                <a:ext uri="{FF2B5EF4-FFF2-40B4-BE49-F238E27FC236}">
                  <a16:creationId xmlns:a16="http://schemas.microsoft.com/office/drawing/2014/main" id="{924F9082-0CD6-4519-B06A-205B9D43AD62}"/>
                </a:ext>
              </a:extLst>
            </p:cNvPr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0" t="0" r="0" b="0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Shape 1091">
              <a:extLst>
                <a:ext uri="{FF2B5EF4-FFF2-40B4-BE49-F238E27FC236}">
                  <a16:creationId xmlns:a16="http://schemas.microsoft.com/office/drawing/2014/main" id="{2FC485ED-30C1-40C7-97B1-A4239663F6E3}"/>
                </a:ext>
              </a:extLst>
            </p:cNvPr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0" t="0" r="0" b="0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Shape 1092">
              <a:extLst>
                <a:ext uri="{FF2B5EF4-FFF2-40B4-BE49-F238E27FC236}">
                  <a16:creationId xmlns:a16="http://schemas.microsoft.com/office/drawing/2014/main" id="{BB81C9CF-39B0-4F52-8E74-95E9DD49FEC4}"/>
                </a:ext>
              </a:extLst>
            </p:cNvPr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0" t="0" r="0" b="0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Shape 1093">
              <a:extLst>
                <a:ext uri="{FF2B5EF4-FFF2-40B4-BE49-F238E27FC236}">
                  <a16:creationId xmlns:a16="http://schemas.microsoft.com/office/drawing/2014/main" id="{A36A8BE8-B53A-496D-B42E-FC228E4B87DE}"/>
                </a:ext>
              </a:extLst>
            </p:cNvPr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0" t="0" r="0" b="0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Shape 1094">
              <a:extLst>
                <a:ext uri="{FF2B5EF4-FFF2-40B4-BE49-F238E27FC236}">
                  <a16:creationId xmlns:a16="http://schemas.microsoft.com/office/drawing/2014/main" id="{158B597F-D162-420F-9C25-C003186B8721}"/>
                </a:ext>
              </a:extLst>
            </p:cNvPr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0" t="0" r="0" b="0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Shape 1095">
              <a:extLst>
                <a:ext uri="{FF2B5EF4-FFF2-40B4-BE49-F238E27FC236}">
                  <a16:creationId xmlns:a16="http://schemas.microsoft.com/office/drawing/2014/main" id="{3EFEA8DF-E8C8-4F6E-88EF-153333C66FB9}"/>
                </a:ext>
              </a:extLst>
            </p:cNvPr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0" t="0" r="0" b="0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Shape 1096">
              <a:extLst>
                <a:ext uri="{FF2B5EF4-FFF2-40B4-BE49-F238E27FC236}">
                  <a16:creationId xmlns:a16="http://schemas.microsoft.com/office/drawing/2014/main" id="{C1058D7F-6CBE-40F8-BA4E-0B9679B55BDC}"/>
                </a:ext>
              </a:extLst>
            </p:cNvPr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Shape 1097">
              <a:extLst>
                <a:ext uri="{FF2B5EF4-FFF2-40B4-BE49-F238E27FC236}">
                  <a16:creationId xmlns:a16="http://schemas.microsoft.com/office/drawing/2014/main" id="{DA32DBF6-871C-4298-992F-18A85EE0B42B}"/>
                </a:ext>
              </a:extLst>
            </p:cNvPr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Shape 1098">
              <a:extLst>
                <a:ext uri="{FF2B5EF4-FFF2-40B4-BE49-F238E27FC236}">
                  <a16:creationId xmlns:a16="http://schemas.microsoft.com/office/drawing/2014/main" id="{AA717C34-4F03-4C1D-8C0C-94442A8BACB8}"/>
                </a:ext>
              </a:extLst>
            </p:cNvPr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0" t="0" r="0" b="0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Shape 1099">
              <a:extLst>
                <a:ext uri="{FF2B5EF4-FFF2-40B4-BE49-F238E27FC236}">
                  <a16:creationId xmlns:a16="http://schemas.microsoft.com/office/drawing/2014/main" id="{ED12195B-83AD-4BEE-86E1-04F27B4C58D6}"/>
                </a:ext>
              </a:extLst>
            </p:cNvPr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Shape 1100">
              <a:extLst>
                <a:ext uri="{FF2B5EF4-FFF2-40B4-BE49-F238E27FC236}">
                  <a16:creationId xmlns:a16="http://schemas.microsoft.com/office/drawing/2014/main" id="{3BA115FA-C003-4303-BCFE-B15157EAECEF}"/>
                </a:ext>
              </a:extLst>
            </p:cNvPr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0" t="0" r="0" b="0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Shape 1101">
              <a:extLst>
                <a:ext uri="{FF2B5EF4-FFF2-40B4-BE49-F238E27FC236}">
                  <a16:creationId xmlns:a16="http://schemas.microsoft.com/office/drawing/2014/main" id="{39E1664C-B198-495B-8004-D64E1A84D18B}"/>
                </a:ext>
              </a:extLst>
            </p:cNvPr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0" t="0" r="0" b="0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Shape 1102">
              <a:extLst>
                <a:ext uri="{FF2B5EF4-FFF2-40B4-BE49-F238E27FC236}">
                  <a16:creationId xmlns:a16="http://schemas.microsoft.com/office/drawing/2014/main" id="{916C4C64-6803-4F10-971E-C880BD448CB0}"/>
                </a:ext>
              </a:extLst>
            </p:cNvPr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0" t="0" r="0" b="0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Shape 1103">
              <a:extLst>
                <a:ext uri="{FF2B5EF4-FFF2-40B4-BE49-F238E27FC236}">
                  <a16:creationId xmlns:a16="http://schemas.microsoft.com/office/drawing/2014/main" id="{CAAA1DFD-9DA4-4436-926D-EEDD64736E81}"/>
                </a:ext>
              </a:extLst>
            </p:cNvPr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Shape 1104">
              <a:extLst>
                <a:ext uri="{FF2B5EF4-FFF2-40B4-BE49-F238E27FC236}">
                  <a16:creationId xmlns:a16="http://schemas.microsoft.com/office/drawing/2014/main" id="{FED8F9CC-E7FA-4B62-B713-09018E435DF1}"/>
                </a:ext>
              </a:extLst>
            </p:cNvPr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Shape 1105">
              <a:extLst>
                <a:ext uri="{FF2B5EF4-FFF2-40B4-BE49-F238E27FC236}">
                  <a16:creationId xmlns:a16="http://schemas.microsoft.com/office/drawing/2014/main" id="{17C1034C-559A-4341-AEF3-2750720DA079}"/>
                </a:ext>
              </a:extLst>
            </p:cNvPr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0" t="0" r="0" b="0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Shape 1106">
              <a:extLst>
                <a:ext uri="{FF2B5EF4-FFF2-40B4-BE49-F238E27FC236}">
                  <a16:creationId xmlns:a16="http://schemas.microsoft.com/office/drawing/2014/main" id="{FF5D61F3-8628-4CA0-9B3A-9F97385B9B7B}"/>
                </a:ext>
              </a:extLst>
            </p:cNvPr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Shape 1107">
              <a:extLst>
                <a:ext uri="{FF2B5EF4-FFF2-40B4-BE49-F238E27FC236}">
                  <a16:creationId xmlns:a16="http://schemas.microsoft.com/office/drawing/2014/main" id="{C04216F7-63E1-4BE4-865F-CFFD8D873F7B}"/>
                </a:ext>
              </a:extLst>
            </p:cNvPr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Shape 1108">
              <a:extLst>
                <a:ext uri="{FF2B5EF4-FFF2-40B4-BE49-F238E27FC236}">
                  <a16:creationId xmlns:a16="http://schemas.microsoft.com/office/drawing/2014/main" id="{1A420999-AA22-4075-AC30-0848118C343A}"/>
                </a:ext>
              </a:extLst>
            </p:cNvPr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D7FC9A-4445-47ED-BAA9-ABF31D7BE493}"/>
              </a:ext>
            </a:extLst>
          </p:cNvPr>
          <p:cNvSpPr txBox="1"/>
          <p:nvPr/>
        </p:nvSpPr>
        <p:spPr>
          <a:xfrm>
            <a:off x="1200422" y="394362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164" name="Shape 120">
            <a:extLst>
              <a:ext uri="{FF2B5EF4-FFF2-40B4-BE49-F238E27FC236}">
                <a16:creationId xmlns:a16="http://schemas.microsoft.com/office/drawing/2014/main" id="{0C799BA7-D85D-45F4-8937-68F3E3FF6EF8}"/>
              </a:ext>
            </a:extLst>
          </p:cNvPr>
          <p:cNvSpPr txBox="1">
            <a:spLocks/>
          </p:cNvSpPr>
          <p:nvPr/>
        </p:nvSpPr>
        <p:spPr>
          <a:xfrm>
            <a:off x="-414595" y="1914899"/>
            <a:ext cx="7207008" cy="13093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>
              <a:spcBef>
                <a:spcPts val="0"/>
              </a:spcBef>
              <a:buClr>
                <a:srgbClr val="3C78D8"/>
              </a:buClr>
              <a:buFont typeface="ABeeZee"/>
              <a:buNone/>
            </a:pPr>
            <a:r>
              <a:rPr lang="en-US" altLang="zh-TW" sz="60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Main function</a:t>
            </a:r>
            <a:endParaRPr lang="en" altLang="zh-TW" sz="6000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28661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描述是以高可信度產生">
            <a:extLst>
              <a:ext uri="{FF2B5EF4-FFF2-40B4-BE49-F238E27FC236}">
                <a16:creationId xmlns:a16="http://schemas.microsoft.com/office/drawing/2014/main" id="{5845AE98-D35B-4983-9245-650C0968C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59"/>
          <a:stretch/>
        </p:blipFill>
        <p:spPr>
          <a:xfrm>
            <a:off x="406069" y="524312"/>
            <a:ext cx="8244230" cy="4492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Shape 120">
            <a:extLst>
              <a:ext uri="{FF2B5EF4-FFF2-40B4-BE49-F238E27FC236}">
                <a16:creationId xmlns:a16="http://schemas.microsoft.com/office/drawing/2014/main" id="{5F1106E3-1A2E-433F-898F-90CCD1036CBD}"/>
              </a:ext>
            </a:extLst>
          </p:cNvPr>
          <p:cNvSpPr txBox="1">
            <a:spLocks/>
          </p:cNvSpPr>
          <p:nvPr/>
        </p:nvSpPr>
        <p:spPr>
          <a:xfrm>
            <a:off x="1454566" y="-3832"/>
            <a:ext cx="6147237" cy="968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Char char="×"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D9EEB"/>
              </a:buClr>
              <a:buSzPct val="100000"/>
              <a:buFont typeface="ABeeZee"/>
              <a:buNone/>
              <a:defRPr sz="2400" b="0" i="0" u="none" strike="noStrike" cap="none">
                <a:solidFill>
                  <a:srgbClr val="474F67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>
              <a:spcBef>
                <a:spcPts val="0"/>
              </a:spcBef>
              <a:buClr>
                <a:srgbClr val="3C78D8"/>
              </a:buClr>
              <a:buFont typeface="ABeeZee"/>
              <a:buNone/>
            </a:pPr>
            <a:r>
              <a:rPr lang="en-US" altLang="zh-TW" sz="2800" b="1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main function</a:t>
            </a:r>
            <a:endParaRPr lang="en" altLang="zh-TW" sz="2800" b="1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33A87771-71E5-446E-8083-A3E62CC69EC2}"/>
                  </a:ext>
                </a:extLst>
              </p14:cNvPr>
              <p14:cNvContentPartPr/>
              <p14:nvPr/>
            </p14:nvContentPartPr>
            <p14:xfrm>
              <a:off x="2336040" y="3201480"/>
              <a:ext cx="1384200" cy="3744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33A87771-71E5-446E-8083-A3E62CC69E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0200" y="3138120"/>
                <a:ext cx="141552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1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ubTitle" idx="4294967295"/>
          </p:nvPr>
        </p:nvSpPr>
        <p:spPr>
          <a:xfrm>
            <a:off x="401218" y="2201522"/>
            <a:ext cx="7207008" cy="130935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3C78D8"/>
              </a:buClr>
              <a:buNone/>
            </a:pPr>
            <a:r>
              <a:rPr lang="en-US" altLang="zh-TW" sz="54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1) </a:t>
            </a:r>
            <a:r>
              <a:rPr lang="zh-TW" altLang="en-US" sz="54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 </a:t>
            </a:r>
            <a:r>
              <a:rPr lang="en-US" altLang="zh-TW" sz="5400" dirty="0" err="1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setDay</a:t>
            </a:r>
            <a:r>
              <a:rPr lang="en-US" altLang="zh-TW" sz="5400" dirty="0">
                <a:solidFill>
                  <a:srgbClr val="3C78D8"/>
                </a:solidFill>
                <a:latin typeface="Sniglet" panose="02020500000000000000" charset="0"/>
                <a:ea typeface="SetoFont" panose="02000600000000000000" pitchFamily="2" charset="-120"/>
                <a:cs typeface="SetoFont" panose="02000600000000000000" pitchFamily="2" charset="-120"/>
                <a:sym typeface="Sniglet"/>
              </a:rPr>
              <a:t> function</a:t>
            </a:r>
            <a:endParaRPr lang="en" altLang="zh-TW" sz="5400" dirty="0">
              <a:solidFill>
                <a:srgbClr val="3C78D8"/>
              </a:solidFill>
              <a:latin typeface="Sniglet" panose="02020500000000000000" charset="0"/>
              <a:ea typeface="SetoFont" panose="02000600000000000000" pitchFamily="2" charset="-120"/>
              <a:cs typeface="SetoFont" panose="02000600000000000000" pitchFamily="2" charset="-120"/>
              <a:sym typeface="Sniglet"/>
            </a:endParaRPr>
          </a:p>
        </p:txBody>
      </p:sp>
      <p:grpSp>
        <p:nvGrpSpPr>
          <p:cNvPr id="30" name="Shape 975">
            <a:extLst>
              <a:ext uri="{FF2B5EF4-FFF2-40B4-BE49-F238E27FC236}">
                <a16:creationId xmlns:a16="http://schemas.microsoft.com/office/drawing/2014/main" id="{DAFCEA18-5164-4F0C-AFB7-EF06DE2EDC89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494558" y="3759558"/>
            <a:ext cx="1649441" cy="1383952"/>
            <a:chOff x="238125" y="1879850"/>
            <a:chExt cx="1399600" cy="1174325"/>
          </a:xfrm>
        </p:grpSpPr>
        <p:sp>
          <p:nvSpPr>
            <p:cNvPr id="31" name="Shape 976">
              <a:extLst>
                <a:ext uri="{FF2B5EF4-FFF2-40B4-BE49-F238E27FC236}">
                  <a16:creationId xmlns:a16="http://schemas.microsoft.com/office/drawing/2014/main" id="{BF6E81D9-36E3-44D5-B911-DF85B55DBC16}"/>
                </a:ext>
              </a:extLst>
            </p:cNvPr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Shape 977">
              <a:extLst>
                <a:ext uri="{FF2B5EF4-FFF2-40B4-BE49-F238E27FC236}">
                  <a16:creationId xmlns:a16="http://schemas.microsoft.com/office/drawing/2014/main" id="{ADC388BE-895A-4310-8886-E37DF9FC48D6}"/>
                </a:ext>
              </a:extLst>
            </p:cNvPr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0" t="0" r="0" b="0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Shape 978">
              <a:extLst>
                <a:ext uri="{FF2B5EF4-FFF2-40B4-BE49-F238E27FC236}">
                  <a16:creationId xmlns:a16="http://schemas.microsoft.com/office/drawing/2014/main" id="{C2D2E8A2-6F08-4447-959F-21CE67F1DA76}"/>
                </a:ext>
              </a:extLst>
            </p:cNvPr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0" t="0" r="0" b="0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Shape 979">
              <a:extLst>
                <a:ext uri="{FF2B5EF4-FFF2-40B4-BE49-F238E27FC236}">
                  <a16:creationId xmlns:a16="http://schemas.microsoft.com/office/drawing/2014/main" id="{AF069DB4-D014-474D-AD73-974F0455D1AA}"/>
                </a:ext>
              </a:extLst>
            </p:cNvPr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0" t="0" r="0" b="0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980">
              <a:extLst>
                <a:ext uri="{FF2B5EF4-FFF2-40B4-BE49-F238E27FC236}">
                  <a16:creationId xmlns:a16="http://schemas.microsoft.com/office/drawing/2014/main" id="{613C7EA2-047F-4E49-9FB1-3F129F983A99}"/>
                </a:ext>
              </a:extLst>
            </p:cNvPr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0" t="0" r="0" b="0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981">
              <a:extLst>
                <a:ext uri="{FF2B5EF4-FFF2-40B4-BE49-F238E27FC236}">
                  <a16:creationId xmlns:a16="http://schemas.microsoft.com/office/drawing/2014/main" id="{E418CDDC-700D-4C2E-AFCD-C7D14968355F}"/>
                </a:ext>
              </a:extLst>
            </p:cNvPr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0" t="0" r="0" b="0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Shape 982">
              <a:extLst>
                <a:ext uri="{FF2B5EF4-FFF2-40B4-BE49-F238E27FC236}">
                  <a16:creationId xmlns:a16="http://schemas.microsoft.com/office/drawing/2014/main" id="{82E10ACC-A55F-4A04-8C72-F4E8F85FB212}"/>
                </a:ext>
              </a:extLst>
            </p:cNvPr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0" t="0" r="0" b="0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Shape 983">
              <a:extLst>
                <a:ext uri="{FF2B5EF4-FFF2-40B4-BE49-F238E27FC236}">
                  <a16:creationId xmlns:a16="http://schemas.microsoft.com/office/drawing/2014/main" id="{6ECE4C52-4F6F-4D67-AC71-34E193E009F3}"/>
                </a:ext>
              </a:extLst>
            </p:cNvPr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0" t="0" r="0" b="0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Shape 984">
              <a:extLst>
                <a:ext uri="{FF2B5EF4-FFF2-40B4-BE49-F238E27FC236}">
                  <a16:creationId xmlns:a16="http://schemas.microsoft.com/office/drawing/2014/main" id="{3290C209-1B0A-4B93-812A-97E816597B73}"/>
                </a:ext>
              </a:extLst>
            </p:cNvPr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0" t="0" r="0" b="0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Shape 985">
              <a:extLst>
                <a:ext uri="{FF2B5EF4-FFF2-40B4-BE49-F238E27FC236}">
                  <a16:creationId xmlns:a16="http://schemas.microsoft.com/office/drawing/2014/main" id="{9B393371-5E15-4A1F-A8C0-2AD4219A06DB}"/>
                </a:ext>
              </a:extLst>
            </p:cNvPr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0" t="0" r="0" b="0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Shape 986">
              <a:extLst>
                <a:ext uri="{FF2B5EF4-FFF2-40B4-BE49-F238E27FC236}">
                  <a16:creationId xmlns:a16="http://schemas.microsoft.com/office/drawing/2014/main" id="{DA3BF605-22B1-446F-9D09-79B8A1E2FD6C}"/>
                </a:ext>
              </a:extLst>
            </p:cNvPr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0" t="0" r="0" b="0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Shape 987">
              <a:extLst>
                <a:ext uri="{FF2B5EF4-FFF2-40B4-BE49-F238E27FC236}">
                  <a16:creationId xmlns:a16="http://schemas.microsoft.com/office/drawing/2014/main" id="{FA3F7905-2855-4530-BE94-88FDA1BBAC2A}"/>
                </a:ext>
              </a:extLst>
            </p:cNvPr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0" t="0" r="0" b="0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Shape 988">
              <a:extLst>
                <a:ext uri="{FF2B5EF4-FFF2-40B4-BE49-F238E27FC236}">
                  <a16:creationId xmlns:a16="http://schemas.microsoft.com/office/drawing/2014/main" id="{192D9BD8-8F14-431B-9945-2D5BC5EF094F}"/>
                </a:ext>
              </a:extLst>
            </p:cNvPr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989">
              <a:extLst>
                <a:ext uri="{FF2B5EF4-FFF2-40B4-BE49-F238E27FC236}">
                  <a16:creationId xmlns:a16="http://schemas.microsoft.com/office/drawing/2014/main" id="{1D11A7A8-14AC-40F9-948E-D4B8A44D8C82}"/>
                </a:ext>
              </a:extLst>
            </p:cNvPr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0" t="0" r="0" b="0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Shape 990">
              <a:extLst>
                <a:ext uri="{FF2B5EF4-FFF2-40B4-BE49-F238E27FC236}">
                  <a16:creationId xmlns:a16="http://schemas.microsoft.com/office/drawing/2014/main" id="{6B0769CE-EA7D-48FC-A560-4A5AAD067C2B}"/>
                </a:ext>
              </a:extLst>
            </p:cNvPr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Shape 991">
              <a:extLst>
                <a:ext uri="{FF2B5EF4-FFF2-40B4-BE49-F238E27FC236}">
                  <a16:creationId xmlns:a16="http://schemas.microsoft.com/office/drawing/2014/main" id="{CF3994A1-5628-49AF-8028-B50C2A18E4C2}"/>
                </a:ext>
              </a:extLst>
            </p:cNvPr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0" t="0" r="0" b="0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992">
              <a:extLst>
                <a:ext uri="{FF2B5EF4-FFF2-40B4-BE49-F238E27FC236}">
                  <a16:creationId xmlns:a16="http://schemas.microsoft.com/office/drawing/2014/main" id="{141F17D2-8148-44F2-935A-1294C13954E0}"/>
                </a:ext>
              </a:extLst>
            </p:cNvPr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0" t="0" r="0" b="0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Shape 993">
              <a:extLst>
                <a:ext uri="{FF2B5EF4-FFF2-40B4-BE49-F238E27FC236}">
                  <a16:creationId xmlns:a16="http://schemas.microsoft.com/office/drawing/2014/main" id="{B8D75C52-5EC5-4F43-8DE4-261601592CCC}"/>
                </a:ext>
              </a:extLst>
            </p:cNvPr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0" t="0" r="0" b="0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994">
              <a:extLst>
                <a:ext uri="{FF2B5EF4-FFF2-40B4-BE49-F238E27FC236}">
                  <a16:creationId xmlns:a16="http://schemas.microsoft.com/office/drawing/2014/main" id="{B070EC80-FA5D-488A-A27D-C7987A13C0BD}"/>
                </a:ext>
              </a:extLst>
            </p:cNvPr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0" t="0" r="0" b="0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Shape 995">
              <a:extLst>
                <a:ext uri="{FF2B5EF4-FFF2-40B4-BE49-F238E27FC236}">
                  <a16:creationId xmlns:a16="http://schemas.microsoft.com/office/drawing/2014/main" id="{CC87E647-916F-4CFC-B373-99237DCF9D49}"/>
                </a:ext>
              </a:extLst>
            </p:cNvPr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0" t="0" r="0" b="0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Shape 996">
              <a:extLst>
                <a:ext uri="{FF2B5EF4-FFF2-40B4-BE49-F238E27FC236}">
                  <a16:creationId xmlns:a16="http://schemas.microsoft.com/office/drawing/2014/main" id="{9A86881B-6003-4647-A601-7EEF1B4D5AB5}"/>
                </a:ext>
              </a:extLst>
            </p:cNvPr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0" t="0" r="0" b="0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Shape 997">
              <a:extLst>
                <a:ext uri="{FF2B5EF4-FFF2-40B4-BE49-F238E27FC236}">
                  <a16:creationId xmlns:a16="http://schemas.microsoft.com/office/drawing/2014/main" id="{0F671D8B-85DA-447C-8EFE-D7FA3F22A364}"/>
                </a:ext>
              </a:extLst>
            </p:cNvPr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0" t="0" r="0" b="0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998">
              <a:extLst>
                <a:ext uri="{FF2B5EF4-FFF2-40B4-BE49-F238E27FC236}">
                  <a16:creationId xmlns:a16="http://schemas.microsoft.com/office/drawing/2014/main" id="{E2D9EFCB-FE06-4DA3-BE32-FCFB9C0B314A}"/>
                </a:ext>
              </a:extLst>
            </p:cNvPr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0" t="0" r="0" b="0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999">
              <a:extLst>
                <a:ext uri="{FF2B5EF4-FFF2-40B4-BE49-F238E27FC236}">
                  <a16:creationId xmlns:a16="http://schemas.microsoft.com/office/drawing/2014/main" id="{1644F9F3-BF17-4FF8-9B89-84B0F209CC1A}"/>
                </a:ext>
              </a:extLst>
            </p:cNvPr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0" t="0" r="0" b="0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1000">
              <a:extLst>
                <a:ext uri="{FF2B5EF4-FFF2-40B4-BE49-F238E27FC236}">
                  <a16:creationId xmlns:a16="http://schemas.microsoft.com/office/drawing/2014/main" id="{6721BA35-8E9D-4765-B4D7-CFDCFF4E3F89}"/>
                </a:ext>
              </a:extLst>
            </p:cNvPr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0" t="0" r="0" b="0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729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uci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137</Words>
  <Application>Microsoft Office PowerPoint</Application>
  <PresentationFormat>如螢幕大小 (16:9)</PresentationFormat>
  <Paragraphs>34</Paragraphs>
  <Slides>28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SetoFont</vt:lpstr>
      <vt:lpstr>ABeeZee</vt:lpstr>
      <vt:lpstr>Sniglet</vt:lpstr>
      <vt:lpstr>Arial</vt:lpstr>
      <vt:lpstr>Lucius template</vt:lpstr>
      <vt:lpstr>記帳程式</vt:lpstr>
      <vt:lpstr>動機</vt:lpstr>
      <vt:lpstr>功能</vt:lpstr>
      <vt:lpstr>程式碼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執行程式</vt:lpstr>
      <vt:lpstr>謝謝!!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楊宸</dc:creator>
  <cp:lastModifiedBy>楊宸</cp:lastModifiedBy>
  <cp:revision>166</cp:revision>
  <dcterms:modified xsi:type="dcterms:W3CDTF">2017-06-11T18:18:34Z</dcterms:modified>
</cp:coreProperties>
</file>